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0" r:id="rId4"/>
    <p:sldMasterId id="2147483675" r:id="rId5"/>
  </p:sldMasterIdLst>
  <p:notesMasterIdLst>
    <p:notesMasterId r:id="rId30"/>
  </p:notesMasterIdLst>
  <p:handoutMasterIdLst>
    <p:handoutMasterId r:id="rId31"/>
  </p:handoutMasterIdLst>
  <p:sldIdLst>
    <p:sldId id="301" r:id="rId6"/>
    <p:sldId id="304" r:id="rId7"/>
    <p:sldId id="311" r:id="rId8"/>
    <p:sldId id="312" r:id="rId9"/>
    <p:sldId id="313" r:id="rId10"/>
    <p:sldId id="308" r:id="rId11"/>
    <p:sldId id="309" r:id="rId12"/>
    <p:sldId id="314" r:id="rId13"/>
    <p:sldId id="310" r:id="rId14"/>
    <p:sldId id="315" r:id="rId15"/>
    <p:sldId id="316" r:id="rId16"/>
    <p:sldId id="305" r:id="rId17"/>
    <p:sldId id="317" r:id="rId18"/>
    <p:sldId id="318" r:id="rId19"/>
    <p:sldId id="306" r:id="rId20"/>
    <p:sldId id="319" r:id="rId21"/>
    <p:sldId id="320" r:id="rId22"/>
    <p:sldId id="321" r:id="rId23"/>
    <p:sldId id="322" r:id="rId24"/>
    <p:sldId id="323" r:id="rId25"/>
    <p:sldId id="324" r:id="rId26"/>
    <p:sldId id="325" r:id="rId27"/>
    <p:sldId id="326" r:id="rId28"/>
    <p:sldId id="307" r:id="rId29"/>
  </p:sldIdLst>
  <p:sldSz cx="12192000" cy="6858000"/>
  <p:notesSz cx="6858000" cy="9144000"/>
  <p:defaultTextStyle>
    <a:defPPr>
      <a:defRPr lang="en-US"/>
    </a:defPPr>
    <a:lvl1pPr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guide id="3" orient="horz" pos="4156"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1A47"/>
    <a:srgbClr val="014478"/>
    <a:srgbClr val="001B47"/>
    <a:srgbClr val="1F497D"/>
    <a:srgbClr val="00214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74" autoAdjust="0"/>
    <p:restoredTop sz="82303" autoAdjust="0"/>
  </p:normalViewPr>
  <p:slideViewPr>
    <p:cSldViewPr snapToGrid="0" snapToObjects="1" showGuides="1">
      <p:cViewPr varScale="1">
        <p:scale>
          <a:sx n="87" d="100"/>
          <a:sy n="87" d="100"/>
        </p:scale>
        <p:origin x="1314" y="90"/>
      </p:cViewPr>
      <p:guideLst>
        <p:guide orient="horz" pos="2160"/>
        <p:guide pos="3840"/>
        <p:guide orient="horz" pos="4156"/>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snapToGrid="0" snapToObjects="1" showGuides="1">
      <p:cViewPr varScale="1">
        <p:scale>
          <a:sx n="85" d="100"/>
          <a:sy n="85" d="100"/>
        </p:scale>
        <p:origin x="3132" y="7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theme" Target="theme/theme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notesMaster" Target="notesMasters/notesMaster1.xml"/><Relationship Id="rId35"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a:defRPr/>
            </a:pPr>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a:latin typeface="+mn-lt"/>
              </a:defRPr>
            </a:lvl1pPr>
          </a:lstStyle>
          <a:p>
            <a:pPr>
              <a:defRPr/>
            </a:pPr>
            <a:fld id="{33484EFE-59B9-4DD1-9E31-555AF443E27A}" type="datetimeFigureOut">
              <a:rPr lang="en-US"/>
              <a:pPr>
                <a:defRPr/>
              </a:pPr>
              <a:t>11/22/2024</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a:defRPr/>
            </a:pPr>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eaLnBrk="1" fontAlgn="auto" hangingPunct="1">
              <a:spcBef>
                <a:spcPts val="0"/>
              </a:spcBef>
              <a:spcAft>
                <a:spcPts val="0"/>
              </a:spcAft>
              <a:defRPr sz="1200">
                <a:latin typeface="+mn-lt"/>
              </a:defRPr>
            </a:lvl1pPr>
          </a:lstStyle>
          <a:p>
            <a:pPr>
              <a:defRPr/>
            </a:pPr>
            <a:fld id="{9F0E10CF-C023-475F-8DBA-2466A9B4A087}" type="slidenum">
              <a:rPr lang="en-US"/>
              <a:pPr>
                <a:defRPr/>
              </a:pPr>
              <a:t>‹#›</a:t>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eaLnBrk="1" fontAlgn="auto" hangingPunct="1">
              <a:spcBef>
                <a:spcPts val="0"/>
              </a:spcBef>
              <a:spcAft>
                <a:spcPts val="0"/>
              </a:spcAft>
              <a:defRPr sz="1200">
                <a:latin typeface="+mn-lt"/>
              </a:defRPr>
            </a:lvl1pPr>
          </a:lstStyle>
          <a:p>
            <a:pPr>
              <a:defRPr/>
            </a:pPr>
            <a:fld id="{0FC2DBE2-B7F6-4C15-91C1-319B21052016}" type="datetimeFigureOut">
              <a:rPr lang="en-US"/>
              <a:pPr>
                <a:defRPr/>
              </a:pPr>
              <a:t>11/22/2024</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eaLnBrk="1" fontAlgn="auto" hangingPunct="1">
              <a:spcBef>
                <a:spcPts val="0"/>
              </a:spcBef>
              <a:spcAft>
                <a:spcPts val="0"/>
              </a:spcAft>
              <a:defRPr sz="1200">
                <a:latin typeface="+mn-lt"/>
              </a:defRPr>
            </a:lvl1pPr>
          </a:lstStyle>
          <a:p>
            <a:pPr>
              <a:defRPr/>
            </a:pPr>
            <a:fld id="{F6F973A6-1012-42FB-8183-4D3C37B2EBC3}" type="slidenum">
              <a:rPr lang="en-US"/>
              <a:pPr>
                <a:defRPr/>
              </a:pPr>
              <a:t>‹#›</a:t>
            </a:fld>
            <a:endParaRPr 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IN" altLang="en-US" smtClean="0"/>
          </a:p>
        </p:txBody>
      </p:sp>
      <p:sp>
        <p:nvSpPr>
          <p:cNvPr id="4" name="Slide Number Placeholder 3"/>
          <p:cNvSpPr>
            <a:spLocks noGrp="1"/>
          </p:cNvSpPr>
          <p:nvPr>
            <p:ph type="sldNum" sz="quarter" idx="5"/>
          </p:nvPr>
        </p:nvSpPr>
        <p:spPr/>
        <p:txBody>
          <a:bodyPr/>
          <a:lstStyle/>
          <a:p>
            <a:pPr>
              <a:defRPr/>
            </a:pPr>
            <a:fld id="{9612BA8A-E8E9-4511-909B-839A2B6A42FB}" type="slidenum">
              <a:rPr lang="en-US" smtClean="0"/>
              <a:pPr>
                <a:defRPr/>
              </a:pPr>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baseline="0" dirty="0" smtClean="0">
                <a:solidFill>
                  <a:schemeClr val="tx1"/>
                </a:solidFill>
                <a:latin typeface="+mn-lt"/>
                <a:ea typeface="+mn-ea"/>
                <a:cs typeface="+mn-cs"/>
              </a:rPr>
              <a:t>Figure 4.5 </a:t>
            </a:r>
            <a:r>
              <a:rPr lang="en-US" sz="1200" b="0" i="0" u="none" strike="noStrike" kern="1200" baseline="0" dirty="0" smtClean="0">
                <a:solidFill>
                  <a:schemeClr val="tx1"/>
                </a:solidFill>
                <a:latin typeface="+mn-lt"/>
                <a:ea typeface="+mn-ea"/>
                <a:cs typeface="+mn-cs"/>
              </a:rPr>
              <a:t>Realms and biomes. (A) The globe divided into Earth’s major biogeographic realms and terrestrial biomes. (B) Common marine and freshwater biomes.</a:t>
            </a:r>
            <a:endParaRPr lang="en-IN" dirty="0"/>
          </a:p>
        </p:txBody>
      </p:sp>
      <p:sp>
        <p:nvSpPr>
          <p:cNvPr id="4" name="Slide Number Placeholder 3"/>
          <p:cNvSpPr>
            <a:spLocks noGrp="1"/>
          </p:cNvSpPr>
          <p:nvPr>
            <p:ph type="sldNum" sz="quarter" idx="10"/>
          </p:nvPr>
        </p:nvSpPr>
        <p:spPr/>
        <p:txBody>
          <a:bodyPr/>
          <a:lstStyle/>
          <a:p>
            <a:pPr>
              <a:defRPr/>
            </a:pPr>
            <a:fld id="{F6F973A6-1012-42FB-8183-4D3C37B2EBC3}" type="slidenum">
              <a:rPr lang="en-US" smtClean="0"/>
              <a:pPr>
                <a:defRPr/>
              </a:pPr>
              <a:t>10</a:t>
            </a:fld>
            <a:endParaRPr lang="en-US"/>
          </a:p>
        </p:txBody>
      </p:sp>
    </p:spTree>
    <p:extLst>
      <p:ext uri="{BB962C8B-B14F-4D97-AF65-F5344CB8AC3E}">
        <p14:creationId xmlns:p14="http://schemas.microsoft.com/office/powerpoint/2010/main" val="9267221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baseline="0" dirty="0" smtClean="0">
                <a:solidFill>
                  <a:schemeClr val="tx1"/>
                </a:solidFill>
                <a:latin typeface="+mn-lt"/>
                <a:ea typeface="+mn-ea"/>
                <a:cs typeface="+mn-cs"/>
              </a:rPr>
              <a:t>Figure 4.6 </a:t>
            </a:r>
            <a:r>
              <a:rPr lang="en-US" sz="1200" b="0" i="0" u="none" strike="noStrike" kern="1200" baseline="0" dirty="0" smtClean="0">
                <a:solidFill>
                  <a:schemeClr val="tx1"/>
                </a:solidFill>
                <a:latin typeface="+mn-lt"/>
                <a:ea typeface="+mn-ea"/>
                <a:cs typeface="+mn-cs"/>
              </a:rPr>
              <a:t>Terrestrial biomes, which are defined by dominant types of plant communities, change predictably along environmental gradients such as temperature (</a:t>
            </a:r>
            <a:r>
              <a:rPr lang="en-US" sz="1200" b="0" i="1" u="none" strike="noStrike" kern="1200" baseline="0" dirty="0" smtClean="0">
                <a:solidFill>
                  <a:schemeClr val="tx1"/>
                </a:solidFill>
                <a:latin typeface="+mn-lt"/>
                <a:ea typeface="+mn-ea"/>
                <a:cs typeface="+mn-cs"/>
              </a:rPr>
              <a:t>x </a:t>
            </a:r>
            <a:r>
              <a:rPr lang="en-US" sz="1200" b="0" i="0" u="none" strike="noStrike" kern="1200" baseline="0" dirty="0" smtClean="0">
                <a:solidFill>
                  <a:schemeClr val="tx1"/>
                </a:solidFill>
                <a:latin typeface="+mn-lt"/>
                <a:ea typeface="+mn-ea"/>
                <a:cs typeface="+mn-cs"/>
              </a:rPr>
              <a:t>axis) and precipitation (</a:t>
            </a:r>
            <a:r>
              <a:rPr lang="en-US" sz="1200" b="0" i="1" u="none" strike="noStrike" kern="1200" baseline="0" dirty="0" smtClean="0">
                <a:solidFill>
                  <a:schemeClr val="tx1"/>
                </a:solidFill>
                <a:latin typeface="+mn-lt"/>
                <a:ea typeface="+mn-ea"/>
                <a:cs typeface="+mn-cs"/>
              </a:rPr>
              <a:t>y </a:t>
            </a:r>
            <a:r>
              <a:rPr lang="en-US" sz="1200" b="0" i="0" u="none" strike="noStrike" kern="1200" baseline="0" dirty="0" smtClean="0">
                <a:solidFill>
                  <a:schemeClr val="tx1"/>
                </a:solidFill>
                <a:latin typeface="+mn-lt"/>
                <a:ea typeface="+mn-ea"/>
                <a:cs typeface="+mn-cs"/>
              </a:rPr>
              <a:t>axis). Note that if you know the temperature and precipitation for any location on Earth, or you can predict what temperature and precipitation may be in the future, then you can likely predict the type of biome and vegetation that will be there. This is useful, for example, when predicting how dominant types of vegetation, and communities of species, will respond to human stressors such as climate change.</a:t>
            </a:r>
            <a:endParaRPr lang="en-IN" dirty="0"/>
          </a:p>
        </p:txBody>
      </p:sp>
      <p:sp>
        <p:nvSpPr>
          <p:cNvPr id="4" name="Slide Number Placeholder 3"/>
          <p:cNvSpPr>
            <a:spLocks noGrp="1"/>
          </p:cNvSpPr>
          <p:nvPr>
            <p:ph type="sldNum" sz="quarter" idx="10"/>
          </p:nvPr>
        </p:nvSpPr>
        <p:spPr/>
        <p:txBody>
          <a:bodyPr/>
          <a:lstStyle/>
          <a:p>
            <a:pPr>
              <a:defRPr/>
            </a:pPr>
            <a:fld id="{F6F973A6-1012-42FB-8183-4D3C37B2EBC3}" type="slidenum">
              <a:rPr lang="en-US" smtClean="0"/>
              <a:pPr>
                <a:defRPr/>
              </a:pPr>
              <a:t>11</a:t>
            </a:fld>
            <a:endParaRPr lang="en-US"/>
          </a:p>
        </p:txBody>
      </p:sp>
    </p:spTree>
    <p:extLst>
      <p:ext uri="{BB962C8B-B14F-4D97-AF65-F5344CB8AC3E}">
        <p14:creationId xmlns:p14="http://schemas.microsoft.com/office/powerpoint/2010/main" val="36009268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baseline="0" dirty="0" smtClean="0">
                <a:solidFill>
                  <a:schemeClr val="tx1"/>
                </a:solidFill>
                <a:latin typeface="+mn-lt"/>
                <a:ea typeface="+mn-ea"/>
                <a:cs typeface="+mn-cs"/>
              </a:rPr>
              <a:t>TABLE 4.1 </a:t>
            </a:r>
            <a:r>
              <a:rPr lang="en-US" sz="1200" b="0" i="0" u="none" strike="noStrike" kern="1200" baseline="0" dirty="0" smtClean="0">
                <a:solidFill>
                  <a:schemeClr val="tx1"/>
                </a:solidFill>
                <a:latin typeface="+mn-lt"/>
                <a:ea typeface="+mn-ea"/>
                <a:cs typeface="+mn-cs"/>
              </a:rPr>
              <a:t>Numbers of endemic species of plants, birds, mammals, reptiles, and amphibians in regions that have exceptional degrees of </a:t>
            </a:r>
            <a:r>
              <a:rPr lang="en-US" sz="1200" b="0" i="0" u="none" strike="noStrike" kern="1200" baseline="0" dirty="0" err="1" smtClean="0">
                <a:solidFill>
                  <a:schemeClr val="tx1"/>
                </a:solidFill>
                <a:latin typeface="+mn-lt"/>
                <a:ea typeface="+mn-ea"/>
                <a:cs typeface="+mn-cs"/>
              </a:rPr>
              <a:t>endemism</a:t>
            </a:r>
            <a:r>
              <a:rPr lang="en-US" sz="1200" b="0" i="1" u="none" strike="noStrike" kern="1200" baseline="30000" dirty="0" err="1" smtClean="0">
                <a:solidFill>
                  <a:schemeClr val="tx1"/>
                </a:solidFill>
                <a:latin typeface="+mn-lt"/>
                <a:ea typeface="+mn-ea"/>
                <a:cs typeface="+mn-cs"/>
              </a:rPr>
              <a:t>a</a:t>
            </a:r>
            <a:endParaRPr lang="en-IN" baseline="30000" dirty="0"/>
          </a:p>
        </p:txBody>
      </p:sp>
      <p:sp>
        <p:nvSpPr>
          <p:cNvPr id="4" name="Slide Number Placeholder 3"/>
          <p:cNvSpPr>
            <a:spLocks noGrp="1"/>
          </p:cNvSpPr>
          <p:nvPr>
            <p:ph type="sldNum" sz="quarter" idx="10"/>
          </p:nvPr>
        </p:nvSpPr>
        <p:spPr/>
        <p:txBody>
          <a:bodyPr/>
          <a:lstStyle/>
          <a:p>
            <a:pPr>
              <a:defRPr/>
            </a:pPr>
            <a:fld id="{F6F973A6-1012-42FB-8183-4D3C37B2EBC3}" type="slidenum">
              <a:rPr lang="en-US" smtClean="0"/>
              <a:pPr>
                <a:defRPr/>
              </a:pPr>
              <a:t>12</a:t>
            </a:fld>
            <a:endParaRPr lang="en-US"/>
          </a:p>
        </p:txBody>
      </p:sp>
    </p:spTree>
    <p:extLst>
      <p:ext uri="{BB962C8B-B14F-4D97-AF65-F5344CB8AC3E}">
        <p14:creationId xmlns:p14="http://schemas.microsoft.com/office/powerpoint/2010/main" val="5243705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baseline="0" dirty="0" smtClean="0">
                <a:solidFill>
                  <a:schemeClr val="tx1"/>
                </a:solidFill>
                <a:latin typeface="+mn-lt"/>
                <a:ea typeface="+mn-ea"/>
                <a:cs typeface="+mn-cs"/>
              </a:rPr>
              <a:t>Figure 4.7 </a:t>
            </a:r>
            <a:r>
              <a:rPr lang="en-US" sz="1200" b="0" i="0" u="none" strike="noStrike" kern="1200" baseline="0" dirty="0" smtClean="0">
                <a:solidFill>
                  <a:schemeClr val="tx1"/>
                </a:solidFill>
                <a:latin typeface="+mn-lt"/>
                <a:ea typeface="+mn-ea"/>
                <a:cs typeface="+mn-cs"/>
              </a:rPr>
              <a:t>Biodiversity is unequally distributed across the planet. This map shows Myers et al.’s46 original 25 hotspots of biodiversity (in red shading) that contain 44% of all species of vascular plants and 35% of all vertebrate species in areas that comprise just 1.4% of the land surface of the Earth. More refined maps of hotspots are </a:t>
            </a:r>
            <a:r>
              <a:rPr lang="en-IN" sz="1200" b="0" i="0" u="none" strike="noStrike" kern="1200" baseline="0" dirty="0" smtClean="0">
                <a:solidFill>
                  <a:schemeClr val="tx1"/>
                </a:solidFill>
                <a:latin typeface="+mn-lt"/>
                <a:ea typeface="+mn-ea"/>
                <a:cs typeface="+mn-cs"/>
              </a:rPr>
              <a:t>discussed in Chapter 14.</a:t>
            </a:r>
            <a:endParaRPr lang="en-IN" dirty="0"/>
          </a:p>
        </p:txBody>
      </p:sp>
      <p:sp>
        <p:nvSpPr>
          <p:cNvPr id="4" name="Slide Number Placeholder 3"/>
          <p:cNvSpPr>
            <a:spLocks noGrp="1"/>
          </p:cNvSpPr>
          <p:nvPr>
            <p:ph type="sldNum" sz="quarter" idx="10"/>
          </p:nvPr>
        </p:nvSpPr>
        <p:spPr/>
        <p:txBody>
          <a:bodyPr/>
          <a:lstStyle/>
          <a:p>
            <a:pPr>
              <a:defRPr/>
            </a:pPr>
            <a:fld id="{F6F973A6-1012-42FB-8183-4D3C37B2EBC3}" type="slidenum">
              <a:rPr lang="en-US" smtClean="0"/>
              <a:pPr>
                <a:defRPr/>
              </a:pPr>
              <a:t>13</a:t>
            </a:fld>
            <a:endParaRPr lang="en-US"/>
          </a:p>
        </p:txBody>
      </p:sp>
    </p:spTree>
    <p:extLst>
      <p:ext uri="{BB962C8B-B14F-4D97-AF65-F5344CB8AC3E}">
        <p14:creationId xmlns:p14="http://schemas.microsoft.com/office/powerpoint/2010/main" val="32177593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baseline="0" dirty="0" smtClean="0">
                <a:solidFill>
                  <a:schemeClr val="tx1"/>
                </a:solidFill>
                <a:latin typeface="+mn-lt"/>
                <a:ea typeface="+mn-ea"/>
                <a:cs typeface="+mn-cs"/>
              </a:rPr>
              <a:t>Figure 4.8 </a:t>
            </a:r>
            <a:r>
              <a:rPr lang="en-US" sz="1200" b="0" i="0" u="none" strike="noStrike" kern="1200" baseline="0" dirty="0" smtClean="0">
                <a:solidFill>
                  <a:schemeClr val="tx1"/>
                </a:solidFill>
                <a:latin typeface="+mn-lt"/>
                <a:ea typeface="+mn-ea"/>
                <a:cs typeface="+mn-cs"/>
              </a:rPr>
              <a:t>As is true for most groups of organisms, vertebrate animals follow a latitudinal gradient; species richness increases from the poles to the equator. In this figure, warmer colors (yellow, orange, and red) represent more diversity, while cooler colors (green and </a:t>
            </a:r>
            <a:r>
              <a:rPr lang="en-IN" sz="1200" b="0" i="0" u="none" strike="noStrike" kern="1200" baseline="0" dirty="0" smtClean="0">
                <a:solidFill>
                  <a:schemeClr val="tx1"/>
                </a:solidFill>
                <a:latin typeface="+mn-lt"/>
                <a:ea typeface="+mn-ea"/>
                <a:cs typeface="+mn-cs"/>
              </a:rPr>
              <a:t>blue) represent less diversity.</a:t>
            </a:r>
            <a:endParaRPr lang="en-IN" dirty="0"/>
          </a:p>
        </p:txBody>
      </p:sp>
      <p:sp>
        <p:nvSpPr>
          <p:cNvPr id="4" name="Slide Number Placeholder 3"/>
          <p:cNvSpPr>
            <a:spLocks noGrp="1"/>
          </p:cNvSpPr>
          <p:nvPr>
            <p:ph type="sldNum" sz="quarter" idx="10"/>
          </p:nvPr>
        </p:nvSpPr>
        <p:spPr/>
        <p:txBody>
          <a:bodyPr/>
          <a:lstStyle/>
          <a:p>
            <a:pPr>
              <a:defRPr/>
            </a:pPr>
            <a:fld id="{F6F973A6-1012-42FB-8183-4D3C37B2EBC3}" type="slidenum">
              <a:rPr lang="en-US" smtClean="0"/>
              <a:pPr>
                <a:defRPr/>
              </a:pPr>
              <a:t>14</a:t>
            </a:fld>
            <a:endParaRPr lang="en-US"/>
          </a:p>
        </p:txBody>
      </p:sp>
    </p:spTree>
    <p:extLst>
      <p:ext uri="{BB962C8B-B14F-4D97-AF65-F5344CB8AC3E}">
        <p14:creationId xmlns:p14="http://schemas.microsoft.com/office/powerpoint/2010/main" val="1315891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baseline="0" dirty="0" smtClean="0">
                <a:solidFill>
                  <a:schemeClr val="tx1"/>
                </a:solidFill>
                <a:latin typeface="+mn-lt"/>
                <a:ea typeface="+mn-ea"/>
                <a:cs typeface="+mn-cs"/>
              </a:rPr>
              <a:t>TABLE 4.2 </a:t>
            </a:r>
            <a:r>
              <a:rPr lang="en-US" sz="1200" b="0" i="0" u="none" strike="noStrike" kern="1200" baseline="0" dirty="0" smtClean="0">
                <a:solidFill>
                  <a:schemeClr val="tx1"/>
                </a:solidFill>
                <a:latin typeface="+mn-lt"/>
                <a:ea typeface="+mn-ea"/>
                <a:cs typeface="+mn-cs"/>
              </a:rPr>
              <a:t>Number of native mammal species in selected tropical and temperate countries paired for comparable size</a:t>
            </a:r>
            <a:endParaRPr lang="en-IN" dirty="0"/>
          </a:p>
        </p:txBody>
      </p:sp>
      <p:sp>
        <p:nvSpPr>
          <p:cNvPr id="4" name="Slide Number Placeholder 3"/>
          <p:cNvSpPr>
            <a:spLocks noGrp="1"/>
          </p:cNvSpPr>
          <p:nvPr>
            <p:ph type="sldNum" sz="quarter" idx="10"/>
          </p:nvPr>
        </p:nvSpPr>
        <p:spPr/>
        <p:txBody>
          <a:bodyPr/>
          <a:lstStyle/>
          <a:p>
            <a:pPr>
              <a:defRPr/>
            </a:pPr>
            <a:fld id="{F6F973A6-1012-42FB-8183-4D3C37B2EBC3}" type="slidenum">
              <a:rPr lang="en-US" smtClean="0"/>
              <a:pPr>
                <a:defRPr/>
              </a:pPr>
              <a:t>15</a:t>
            </a:fld>
            <a:endParaRPr lang="en-US"/>
          </a:p>
        </p:txBody>
      </p:sp>
    </p:spTree>
    <p:extLst>
      <p:ext uri="{BB962C8B-B14F-4D97-AF65-F5344CB8AC3E}">
        <p14:creationId xmlns:p14="http://schemas.microsoft.com/office/powerpoint/2010/main" val="12943995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baseline="0" dirty="0" smtClean="0">
                <a:solidFill>
                  <a:schemeClr val="tx1"/>
                </a:solidFill>
                <a:latin typeface="+mn-lt"/>
                <a:ea typeface="+mn-ea"/>
                <a:cs typeface="+mn-cs"/>
              </a:rPr>
              <a:t>Figure 4.9 </a:t>
            </a:r>
            <a:r>
              <a:rPr lang="en-US" sz="1200" b="0" i="0" u="none" strike="noStrike" kern="1200" baseline="0" dirty="0" smtClean="0">
                <a:solidFill>
                  <a:schemeClr val="tx1"/>
                </a:solidFill>
                <a:latin typeface="+mn-lt"/>
                <a:ea typeface="+mn-ea"/>
                <a:cs typeface="+mn-cs"/>
              </a:rPr>
              <a:t>Natural selection can cause organisms to change in several possible ways. In disruptive selection (A), the selective force reduces fitness of the average phenotype (dashed red line labeled “before”), causing the population to evolve into different phenotypes (solid blue line labeled “after”). In stabilizing selection (B), the selective force reduces the fitness of the extreme phenotypes, forcing the population to evolve toward the average (average tail length). In directional selection (C), the selective force reduces the fitness of one phenotype in the population, forcing the distribution in the direction of an alternative </a:t>
            </a:r>
            <a:r>
              <a:rPr lang="en-IN" sz="1200" b="0" i="0" u="none" strike="noStrike" kern="1200" baseline="0" dirty="0" smtClean="0">
                <a:solidFill>
                  <a:schemeClr val="tx1"/>
                </a:solidFill>
                <a:latin typeface="+mn-lt"/>
                <a:ea typeface="+mn-ea"/>
                <a:cs typeface="+mn-cs"/>
              </a:rPr>
              <a:t>phenotype (larger neck size).</a:t>
            </a:r>
            <a:endParaRPr lang="en-IN" dirty="0"/>
          </a:p>
        </p:txBody>
      </p:sp>
      <p:sp>
        <p:nvSpPr>
          <p:cNvPr id="4" name="Slide Number Placeholder 3"/>
          <p:cNvSpPr>
            <a:spLocks noGrp="1"/>
          </p:cNvSpPr>
          <p:nvPr>
            <p:ph type="sldNum" sz="quarter" idx="10"/>
          </p:nvPr>
        </p:nvSpPr>
        <p:spPr/>
        <p:txBody>
          <a:bodyPr/>
          <a:lstStyle/>
          <a:p>
            <a:pPr>
              <a:defRPr/>
            </a:pPr>
            <a:fld id="{F6F973A6-1012-42FB-8183-4D3C37B2EBC3}" type="slidenum">
              <a:rPr lang="en-US" smtClean="0"/>
              <a:pPr>
                <a:defRPr/>
              </a:pPr>
              <a:t>16</a:t>
            </a:fld>
            <a:endParaRPr lang="en-US"/>
          </a:p>
        </p:txBody>
      </p:sp>
    </p:spTree>
    <p:extLst>
      <p:ext uri="{BB962C8B-B14F-4D97-AF65-F5344CB8AC3E}">
        <p14:creationId xmlns:p14="http://schemas.microsoft.com/office/powerpoint/2010/main" val="8699887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baseline="0" dirty="0" smtClean="0">
                <a:solidFill>
                  <a:schemeClr val="tx1"/>
                </a:solidFill>
                <a:latin typeface="+mn-lt"/>
                <a:ea typeface="+mn-ea"/>
                <a:cs typeface="+mn-cs"/>
              </a:rPr>
              <a:t>Figure 4.10 </a:t>
            </a:r>
            <a:r>
              <a:rPr lang="en-US" sz="1200" b="0" i="0" u="none" strike="noStrike" kern="1200" baseline="0" dirty="0" smtClean="0">
                <a:solidFill>
                  <a:schemeClr val="tx1"/>
                </a:solidFill>
                <a:latin typeface="+mn-lt"/>
                <a:ea typeface="+mn-ea"/>
                <a:cs typeface="+mn-cs"/>
              </a:rPr>
              <a:t>Examples of evolution by natural selection. (A) In our own backyards, humans have selectively bred dogs for a variety of desired traits, all of which originally came from a wolf ancestor. (B) In the lab, biologists have tracked the accrual of genetic mutations and documented natural selection in bacteria. (C) In nature, pests like the Colorado potato beetle have developed resistance to pesticides.</a:t>
            </a:r>
            <a:endParaRPr lang="en-IN" dirty="0"/>
          </a:p>
        </p:txBody>
      </p:sp>
      <p:sp>
        <p:nvSpPr>
          <p:cNvPr id="4" name="Slide Number Placeholder 3"/>
          <p:cNvSpPr>
            <a:spLocks noGrp="1"/>
          </p:cNvSpPr>
          <p:nvPr>
            <p:ph type="sldNum" sz="quarter" idx="10"/>
          </p:nvPr>
        </p:nvSpPr>
        <p:spPr/>
        <p:txBody>
          <a:bodyPr/>
          <a:lstStyle/>
          <a:p>
            <a:pPr>
              <a:defRPr/>
            </a:pPr>
            <a:fld id="{F6F973A6-1012-42FB-8183-4D3C37B2EBC3}" type="slidenum">
              <a:rPr lang="en-US" smtClean="0"/>
              <a:pPr>
                <a:defRPr/>
              </a:pPr>
              <a:t>17</a:t>
            </a:fld>
            <a:endParaRPr lang="en-US"/>
          </a:p>
        </p:txBody>
      </p:sp>
    </p:spTree>
    <p:extLst>
      <p:ext uri="{BB962C8B-B14F-4D97-AF65-F5344CB8AC3E}">
        <p14:creationId xmlns:p14="http://schemas.microsoft.com/office/powerpoint/2010/main" val="11286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baseline="0" dirty="0" smtClean="0">
                <a:solidFill>
                  <a:schemeClr val="tx1"/>
                </a:solidFill>
                <a:latin typeface="+mn-lt"/>
                <a:ea typeface="+mn-ea"/>
                <a:cs typeface="+mn-cs"/>
              </a:rPr>
              <a:t>Figure 4.11 </a:t>
            </a:r>
            <a:r>
              <a:rPr lang="en-US" sz="1200" b="0" i="0" u="none" strike="noStrike" kern="1200" baseline="0" dirty="0" smtClean="0">
                <a:solidFill>
                  <a:schemeClr val="tx1"/>
                </a:solidFill>
                <a:latin typeface="+mn-lt"/>
                <a:ea typeface="+mn-ea"/>
                <a:cs typeface="+mn-cs"/>
              </a:rPr>
              <a:t>Evolution by genetic drift. In a population of lizards, color morphology is controlled by two alleles, </a:t>
            </a:r>
            <a:r>
              <a:rPr lang="en-US" sz="1200" b="0" i="1" u="none" strike="noStrike" kern="1200" baseline="0" dirty="0" smtClean="0">
                <a:solidFill>
                  <a:schemeClr val="tx1"/>
                </a:solidFill>
                <a:latin typeface="+mn-lt"/>
                <a:ea typeface="+mn-ea"/>
                <a:cs typeface="+mn-cs"/>
              </a:rPr>
              <a:t>A1 </a:t>
            </a:r>
            <a:r>
              <a:rPr lang="en-US" sz="1200" b="0" i="0" u="none" strike="noStrike" kern="1200" baseline="0" dirty="0" smtClean="0">
                <a:solidFill>
                  <a:schemeClr val="tx1"/>
                </a:solidFill>
                <a:latin typeface="+mn-lt"/>
                <a:ea typeface="+mn-ea"/>
                <a:cs typeface="+mn-cs"/>
              </a:rPr>
              <a:t>and </a:t>
            </a:r>
            <a:r>
              <a:rPr lang="en-US" sz="1200" b="0" i="1" u="none" strike="noStrike" kern="1200" baseline="0" dirty="0" smtClean="0">
                <a:solidFill>
                  <a:schemeClr val="tx1"/>
                </a:solidFill>
                <a:latin typeface="+mn-lt"/>
                <a:ea typeface="+mn-ea"/>
                <a:cs typeface="+mn-cs"/>
              </a:rPr>
              <a:t>A2</a:t>
            </a:r>
            <a:r>
              <a:rPr lang="en-US" sz="1200" b="0" i="0" u="none" strike="noStrike" kern="1200" baseline="0" dirty="0" smtClean="0">
                <a:solidFill>
                  <a:schemeClr val="tx1"/>
                </a:solidFill>
                <a:latin typeface="+mn-lt"/>
                <a:ea typeface="+mn-ea"/>
                <a:cs typeface="+mn-cs"/>
              </a:rPr>
              <a:t>. The frequency of these alleles can change at random if (A) a small population produces few offspring and one of the two alleles (here </a:t>
            </a:r>
            <a:r>
              <a:rPr lang="en-US" sz="1200" b="0" i="1" u="none" strike="noStrike" kern="1200" baseline="0" dirty="0" smtClean="0">
                <a:solidFill>
                  <a:schemeClr val="tx1"/>
                </a:solidFill>
                <a:latin typeface="+mn-lt"/>
                <a:ea typeface="+mn-ea"/>
                <a:cs typeface="+mn-cs"/>
              </a:rPr>
              <a:t>A2</a:t>
            </a:r>
            <a:r>
              <a:rPr lang="en-US" sz="1200" b="0" i="0" u="none" strike="noStrike" kern="1200" baseline="0" dirty="0" smtClean="0">
                <a:solidFill>
                  <a:schemeClr val="tx1"/>
                </a:solidFill>
                <a:latin typeface="+mn-lt"/>
                <a:ea typeface="+mn-ea"/>
                <a:cs typeface="+mn-cs"/>
              </a:rPr>
              <a:t>) is lost from the population by random chance; (B) part of the small population is accidentally killed by a random event (e.g., a </a:t>
            </a:r>
            <a:r>
              <a:rPr lang="en-US" sz="1200" b="0" i="0" u="none" strike="noStrike" kern="1200" baseline="0" dirty="0" err="1" smtClean="0">
                <a:solidFill>
                  <a:schemeClr val="tx1"/>
                </a:solidFill>
                <a:latin typeface="+mn-lt"/>
                <a:ea typeface="+mn-ea"/>
                <a:cs typeface="+mn-cs"/>
              </a:rPr>
              <a:t>treefall</a:t>
            </a:r>
            <a:r>
              <a:rPr lang="en-US" sz="1200" b="0" i="0" u="none" strike="noStrike" kern="1200" baseline="0" dirty="0" smtClean="0">
                <a:solidFill>
                  <a:schemeClr val="tx1"/>
                </a:solidFill>
                <a:latin typeface="+mn-lt"/>
                <a:ea typeface="+mn-ea"/>
                <a:cs typeface="+mn-cs"/>
              </a:rPr>
              <a:t>), creating a population </a:t>
            </a:r>
            <a:r>
              <a:rPr lang="en-IN" sz="1200" b="0" i="0" u="none" strike="noStrike" kern="1200" baseline="0" dirty="0" smtClean="0">
                <a:solidFill>
                  <a:schemeClr val="tx1"/>
                </a:solidFill>
                <a:latin typeface="+mn-lt"/>
                <a:ea typeface="+mn-ea"/>
                <a:cs typeface="+mn-cs"/>
              </a:rPr>
              <a:t>bottleneck that eliminates certain </a:t>
            </a:r>
            <a:r>
              <a:rPr lang="en-US" sz="1200" b="0" i="0" u="none" strike="noStrike" kern="1200" baseline="0" dirty="0" smtClean="0">
                <a:solidFill>
                  <a:schemeClr val="tx1"/>
                </a:solidFill>
                <a:latin typeface="+mn-lt"/>
                <a:ea typeface="+mn-ea"/>
                <a:cs typeface="+mn-cs"/>
              </a:rPr>
              <a:t>alleles; or (C) a subset of the population colonizes a new location and forms a new colony. If this subset is not representative of the original diversity of the population, it creates a founder effect that can reduce </a:t>
            </a:r>
            <a:r>
              <a:rPr lang="en-IN" sz="1200" b="0" i="0" u="none" strike="noStrike" kern="1200" baseline="0" dirty="0" smtClean="0">
                <a:solidFill>
                  <a:schemeClr val="tx1"/>
                </a:solidFill>
                <a:latin typeface="+mn-lt"/>
                <a:ea typeface="+mn-ea"/>
                <a:cs typeface="+mn-cs"/>
              </a:rPr>
              <a:t>diversity.</a:t>
            </a:r>
            <a:endParaRPr lang="en-IN" dirty="0"/>
          </a:p>
        </p:txBody>
      </p:sp>
      <p:sp>
        <p:nvSpPr>
          <p:cNvPr id="4" name="Slide Number Placeholder 3"/>
          <p:cNvSpPr>
            <a:spLocks noGrp="1"/>
          </p:cNvSpPr>
          <p:nvPr>
            <p:ph type="sldNum" sz="quarter" idx="10"/>
          </p:nvPr>
        </p:nvSpPr>
        <p:spPr/>
        <p:txBody>
          <a:bodyPr/>
          <a:lstStyle/>
          <a:p>
            <a:pPr>
              <a:defRPr/>
            </a:pPr>
            <a:fld id="{F6F973A6-1012-42FB-8183-4D3C37B2EBC3}" type="slidenum">
              <a:rPr lang="en-US" smtClean="0"/>
              <a:pPr>
                <a:defRPr/>
              </a:pPr>
              <a:t>18</a:t>
            </a:fld>
            <a:endParaRPr lang="en-US"/>
          </a:p>
        </p:txBody>
      </p:sp>
    </p:spTree>
    <p:extLst>
      <p:ext uri="{BB962C8B-B14F-4D97-AF65-F5344CB8AC3E}">
        <p14:creationId xmlns:p14="http://schemas.microsoft.com/office/powerpoint/2010/main" val="16387016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baseline="0" dirty="0" smtClean="0">
                <a:solidFill>
                  <a:schemeClr val="tx1"/>
                </a:solidFill>
                <a:latin typeface="+mn-lt"/>
                <a:ea typeface="+mn-ea"/>
                <a:cs typeface="+mn-cs"/>
              </a:rPr>
              <a:t>Figure 4.12 </a:t>
            </a:r>
            <a:r>
              <a:rPr lang="en-US" sz="1200" b="0" i="0" u="none" strike="noStrike" kern="1200" baseline="0" dirty="0" smtClean="0">
                <a:solidFill>
                  <a:schemeClr val="tx1"/>
                </a:solidFill>
                <a:latin typeface="+mn-lt"/>
                <a:ea typeface="+mn-ea"/>
                <a:cs typeface="+mn-cs"/>
              </a:rPr>
              <a:t>Four modes of speciation. Ovals with different colors and outlines represent </a:t>
            </a:r>
            <a:r>
              <a:rPr lang="en-IN" sz="1200" b="0" i="0" u="none" strike="noStrike" kern="1200" baseline="0" dirty="0" smtClean="0">
                <a:solidFill>
                  <a:schemeClr val="tx1"/>
                </a:solidFill>
                <a:latin typeface="+mn-lt"/>
                <a:ea typeface="+mn-ea"/>
                <a:cs typeface="+mn-cs"/>
              </a:rPr>
              <a:t>distinct populations.</a:t>
            </a:r>
            <a:endParaRPr lang="en-IN" dirty="0"/>
          </a:p>
        </p:txBody>
      </p:sp>
      <p:sp>
        <p:nvSpPr>
          <p:cNvPr id="4" name="Slide Number Placeholder 3"/>
          <p:cNvSpPr>
            <a:spLocks noGrp="1"/>
          </p:cNvSpPr>
          <p:nvPr>
            <p:ph type="sldNum" sz="quarter" idx="10"/>
          </p:nvPr>
        </p:nvSpPr>
        <p:spPr/>
        <p:txBody>
          <a:bodyPr/>
          <a:lstStyle/>
          <a:p>
            <a:pPr>
              <a:defRPr/>
            </a:pPr>
            <a:fld id="{F6F973A6-1012-42FB-8183-4D3C37B2EBC3}" type="slidenum">
              <a:rPr lang="en-US" smtClean="0"/>
              <a:pPr>
                <a:defRPr/>
              </a:pPr>
              <a:t>19</a:t>
            </a:fld>
            <a:endParaRPr lang="en-US"/>
          </a:p>
        </p:txBody>
      </p:sp>
    </p:spTree>
    <p:extLst>
      <p:ext uri="{BB962C8B-B14F-4D97-AF65-F5344CB8AC3E}">
        <p14:creationId xmlns:p14="http://schemas.microsoft.com/office/powerpoint/2010/main" val="863455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sz="1200" b="0" i="0" u="none" strike="noStrike" kern="1200" baseline="0" dirty="0" smtClean="0">
                <a:solidFill>
                  <a:schemeClr val="tx1"/>
                </a:solidFill>
                <a:latin typeface="+mn-lt"/>
                <a:ea typeface="+mn-ea"/>
                <a:cs typeface="+mn-cs"/>
              </a:rPr>
              <a:t>Gorillas (</a:t>
            </a:r>
            <a:r>
              <a:rPr lang="sv-SE" sz="1200" b="0" i="1" u="none" strike="noStrike" kern="1200" baseline="0" dirty="0" smtClean="0">
                <a:solidFill>
                  <a:schemeClr val="tx1"/>
                </a:solidFill>
                <a:latin typeface="+mn-lt"/>
                <a:ea typeface="+mn-ea"/>
                <a:cs typeface="+mn-cs"/>
              </a:rPr>
              <a:t>Gorilla beringei </a:t>
            </a:r>
            <a:r>
              <a:rPr lang="sv-SE" sz="1200" b="0" i="0" u="none" strike="noStrike" kern="1200" baseline="0" dirty="0" smtClean="0">
                <a:solidFill>
                  <a:schemeClr val="tx1"/>
                </a:solidFill>
                <a:latin typeface="+mn-lt"/>
                <a:ea typeface="+mn-ea"/>
                <a:cs typeface="+mn-cs"/>
              </a:rPr>
              <a:t>and </a:t>
            </a:r>
            <a:r>
              <a:rPr lang="sv-SE" sz="1200" b="0" i="1" u="none" strike="noStrike" kern="1200" baseline="0" dirty="0" smtClean="0">
                <a:solidFill>
                  <a:schemeClr val="tx1"/>
                </a:solidFill>
                <a:latin typeface="+mn-lt"/>
                <a:ea typeface="+mn-ea"/>
                <a:cs typeface="+mn-cs"/>
              </a:rPr>
              <a:t>Gorilla gorilla</a:t>
            </a:r>
            <a:r>
              <a:rPr lang="sv-SE" sz="1200" b="0" i="0" u="none" strike="noStrike" kern="1200" baseline="0" dirty="0" smtClean="0">
                <a:solidFill>
                  <a:schemeClr val="tx1"/>
                </a:solidFill>
                <a:latin typeface="+mn-lt"/>
                <a:ea typeface="+mn-ea"/>
                <a:cs typeface="+mn-cs"/>
              </a:rPr>
              <a:t>) are </a:t>
            </a:r>
            <a:r>
              <a:rPr lang="en-US" sz="1200" b="0" i="0" u="none" strike="noStrike" kern="1200" baseline="0" dirty="0" smtClean="0">
                <a:solidFill>
                  <a:schemeClr val="tx1"/>
                </a:solidFill>
                <a:latin typeface="+mn-lt"/>
                <a:ea typeface="+mn-ea"/>
                <a:cs typeface="+mn-cs"/>
              </a:rPr>
              <a:t>the largest members of the primate family and are closely related to humans, sharing 98% of their DNA. Female gorillas give birth only once every four years at best, which means the loss of even a few individuals from a group can drastically reduce the long-term survival of a gorilla troop. Unfortunately, gorillas are a Critically Endangered species as a result of habitat encroachment and poaching for </a:t>
            </a:r>
            <a:r>
              <a:rPr lang="en-IN" sz="1200" b="0" i="0" u="none" strike="noStrike" kern="1200" baseline="0" dirty="0" err="1" smtClean="0">
                <a:solidFill>
                  <a:schemeClr val="tx1"/>
                </a:solidFill>
                <a:latin typeface="+mn-lt"/>
                <a:ea typeface="+mn-ea"/>
                <a:cs typeface="+mn-cs"/>
              </a:rPr>
              <a:t>bushmeat</a:t>
            </a:r>
            <a:r>
              <a:rPr lang="en-IN" sz="1200" b="0" i="0" u="none" strike="noStrike" kern="1200" baseline="0" dirty="0" smtClean="0">
                <a:solidFill>
                  <a:schemeClr val="tx1"/>
                </a:solidFill>
                <a:latin typeface="+mn-lt"/>
                <a:ea typeface="+mn-ea"/>
                <a:cs typeface="+mn-cs"/>
              </a:rPr>
              <a:t>.</a:t>
            </a:r>
            <a:endParaRPr lang="en-IN" dirty="0"/>
          </a:p>
        </p:txBody>
      </p:sp>
      <p:sp>
        <p:nvSpPr>
          <p:cNvPr id="4" name="Slide Number Placeholder 3"/>
          <p:cNvSpPr>
            <a:spLocks noGrp="1"/>
          </p:cNvSpPr>
          <p:nvPr>
            <p:ph type="sldNum" sz="quarter" idx="10"/>
          </p:nvPr>
        </p:nvSpPr>
        <p:spPr/>
        <p:txBody>
          <a:bodyPr/>
          <a:lstStyle/>
          <a:p>
            <a:pPr>
              <a:defRPr/>
            </a:pPr>
            <a:fld id="{F6F973A6-1012-42FB-8183-4D3C37B2EBC3}" type="slidenum">
              <a:rPr lang="en-US" smtClean="0"/>
              <a:pPr>
                <a:defRPr/>
              </a:pPr>
              <a:t>2</a:t>
            </a:fld>
            <a:endParaRPr lang="en-US"/>
          </a:p>
        </p:txBody>
      </p:sp>
    </p:spTree>
    <p:extLst>
      <p:ext uri="{BB962C8B-B14F-4D97-AF65-F5344CB8AC3E}">
        <p14:creationId xmlns:p14="http://schemas.microsoft.com/office/powerpoint/2010/main" val="391273479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baseline="0" dirty="0" smtClean="0">
                <a:solidFill>
                  <a:schemeClr val="tx1"/>
                </a:solidFill>
                <a:latin typeface="+mn-lt"/>
                <a:ea typeface="+mn-ea"/>
                <a:cs typeface="+mn-cs"/>
              </a:rPr>
              <a:t>Figure 4.13 </a:t>
            </a:r>
            <a:r>
              <a:rPr lang="en-US" sz="1200" b="0" i="0" u="none" strike="noStrike" kern="1200" baseline="0" dirty="0" smtClean="0">
                <a:solidFill>
                  <a:schemeClr val="tx1"/>
                </a:solidFill>
                <a:latin typeface="+mn-lt"/>
                <a:ea typeface="+mn-ea"/>
                <a:cs typeface="+mn-cs"/>
              </a:rPr>
              <a:t>An example of allopatric speciation (geographic isolation). Before the Colorado River cut open the Grand Canyon, a single population of </a:t>
            </a:r>
            <a:r>
              <a:rPr lang="en-US" sz="1200" b="0" i="0" u="none" strike="noStrike" kern="1200" baseline="0" dirty="0" err="1" smtClean="0">
                <a:solidFill>
                  <a:schemeClr val="tx1"/>
                </a:solidFill>
                <a:latin typeface="+mn-lt"/>
                <a:ea typeface="+mn-ea"/>
                <a:cs typeface="+mn-cs"/>
              </a:rPr>
              <a:t>Abert’s</a:t>
            </a:r>
            <a:r>
              <a:rPr lang="en-US" sz="1200" b="0" i="0" u="none" strike="noStrike" kern="1200" baseline="0" dirty="0" smtClean="0">
                <a:solidFill>
                  <a:schemeClr val="tx1"/>
                </a:solidFill>
                <a:latin typeface="+mn-lt"/>
                <a:ea typeface="+mn-ea"/>
                <a:cs typeface="+mn-cs"/>
              </a:rPr>
              <a:t> squirrels existed, with individuals having similar genotypes and phenotypes. After the Colorado River formed the Grand Canyon, the single population of </a:t>
            </a:r>
            <a:r>
              <a:rPr lang="en-US" sz="1200" b="0" i="0" u="none" strike="noStrike" kern="1200" baseline="0" dirty="0" err="1" smtClean="0">
                <a:solidFill>
                  <a:schemeClr val="tx1"/>
                </a:solidFill>
                <a:latin typeface="+mn-lt"/>
                <a:ea typeface="+mn-ea"/>
                <a:cs typeface="+mn-cs"/>
              </a:rPr>
              <a:t>Abert’s</a:t>
            </a:r>
            <a:r>
              <a:rPr lang="en-US" sz="1200" b="0" i="0" u="none" strike="noStrike" kern="1200" baseline="0" dirty="0" smtClean="0">
                <a:solidFill>
                  <a:schemeClr val="tx1"/>
                </a:solidFill>
                <a:latin typeface="+mn-lt"/>
                <a:ea typeface="+mn-ea"/>
                <a:cs typeface="+mn-cs"/>
              </a:rPr>
              <a:t> squirrels </a:t>
            </a:r>
            <a:r>
              <a:rPr lang="en-US" sz="1200" b="0" i="0" u="none" strike="noStrike" kern="1200" baseline="0" dirty="0" smtClean="0">
                <a:solidFill>
                  <a:schemeClr val="tx1"/>
                </a:solidFill>
                <a:latin typeface="+mn-lt"/>
                <a:ea typeface="+mn-ea"/>
                <a:cs typeface="+mn-cs"/>
              </a:rPr>
              <a:t>was split </a:t>
            </a:r>
            <a:r>
              <a:rPr lang="en-US" sz="1200" b="0" i="0" u="none" strike="noStrike" kern="1200" baseline="0" dirty="0" smtClean="0">
                <a:solidFill>
                  <a:schemeClr val="tx1"/>
                </a:solidFill>
                <a:latin typeface="+mn-lt"/>
                <a:ea typeface="+mn-ea"/>
                <a:cs typeface="+mn-cs"/>
              </a:rPr>
              <a:t>into two groups. On the north rim, the Kaibab squirrel evolved. On the south rim, </a:t>
            </a:r>
            <a:r>
              <a:rPr lang="en-US" sz="1200" b="0" i="0" u="none" strike="noStrike" kern="1200" baseline="0" dirty="0" err="1" smtClean="0">
                <a:solidFill>
                  <a:schemeClr val="tx1"/>
                </a:solidFill>
                <a:latin typeface="+mn-lt"/>
                <a:ea typeface="+mn-ea"/>
                <a:cs typeface="+mn-cs"/>
              </a:rPr>
              <a:t>Abert’s</a:t>
            </a:r>
            <a:r>
              <a:rPr lang="en-US" sz="1200" b="0" i="0" u="none" strike="noStrike" kern="1200" baseline="0" dirty="0" smtClean="0">
                <a:solidFill>
                  <a:schemeClr val="tx1"/>
                </a:solidFill>
                <a:latin typeface="+mn-lt"/>
                <a:ea typeface="+mn-ea"/>
                <a:cs typeface="+mn-cs"/>
              </a:rPr>
              <a:t> squirrel evolved. These two groups are now biologically distinct species with different </a:t>
            </a:r>
            <a:r>
              <a:rPr lang="en-IN" sz="1200" b="0" i="0" u="none" strike="noStrike" kern="1200" baseline="0" dirty="0" smtClean="0">
                <a:solidFill>
                  <a:schemeClr val="tx1"/>
                </a:solidFill>
                <a:latin typeface="+mn-lt"/>
                <a:ea typeface="+mn-ea"/>
                <a:cs typeface="+mn-cs"/>
              </a:rPr>
              <a:t>genotypes and phenotypes.</a:t>
            </a:r>
            <a:endParaRPr lang="en-IN" dirty="0"/>
          </a:p>
        </p:txBody>
      </p:sp>
      <p:sp>
        <p:nvSpPr>
          <p:cNvPr id="4" name="Slide Number Placeholder 3"/>
          <p:cNvSpPr>
            <a:spLocks noGrp="1"/>
          </p:cNvSpPr>
          <p:nvPr>
            <p:ph type="sldNum" sz="quarter" idx="10"/>
          </p:nvPr>
        </p:nvSpPr>
        <p:spPr/>
        <p:txBody>
          <a:bodyPr/>
          <a:lstStyle/>
          <a:p>
            <a:pPr>
              <a:defRPr/>
            </a:pPr>
            <a:fld id="{F6F973A6-1012-42FB-8183-4D3C37B2EBC3}" type="slidenum">
              <a:rPr lang="en-US" smtClean="0"/>
              <a:pPr>
                <a:defRPr/>
              </a:pPr>
              <a:t>20</a:t>
            </a:fld>
            <a:endParaRPr lang="en-US"/>
          </a:p>
        </p:txBody>
      </p:sp>
    </p:spTree>
    <p:extLst>
      <p:ext uri="{BB962C8B-B14F-4D97-AF65-F5344CB8AC3E}">
        <p14:creationId xmlns:p14="http://schemas.microsoft.com/office/powerpoint/2010/main" val="38425388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baseline="0" dirty="0" smtClean="0">
                <a:solidFill>
                  <a:schemeClr val="tx1"/>
                </a:solidFill>
                <a:latin typeface="+mn-lt"/>
                <a:ea typeface="+mn-ea"/>
                <a:cs typeface="+mn-cs"/>
              </a:rPr>
              <a:t>Figure 4.14 </a:t>
            </a:r>
            <a:r>
              <a:rPr lang="en-US" sz="1200" b="0" i="0" u="none" strike="noStrike" kern="1200" baseline="0" dirty="0" smtClean="0">
                <a:solidFill>
                  <a:schemeClr val="tx1"/>
                </a:solidFill>
                <a:latin typeface="+mn-lt"/>
                <a:ea typeface="+mn-ea"/>
                <a:cs typeface="+mn-cs"/>
              </a:rPr>
              <a:t>An example of niche partitioning among warblers that search for insects and nest in different parts of the same tree species. Niche partitioning reduces competition for food and reproductive sites, allowing the species to </a:t>
            </a:r>
            <a:r>
              <a:rPr lang="en-IN" sz="1200" b="0" i="0" u="none" strike="noStrike" kern="1200" baseline="0" dirty="0" smtClean="0">
                <a:solidFill>
                  <a:schemeClr val="tx1"/>
                </a:solidFill>
                <a:latin typeface="+mn-lt"/>
                <a:ea typeface="+mn-ea"/>
                <a:cs typeface="+mn-cs"/>
              </a:rPr>
              <a:t>coexist.</a:t>
            </a:r>
            <a:endParaRPr lang="en-IN" dirty="0"/>
          </a:p>
        </p:txBody>
      </p:sp>
      <p:sp>
        <p:nvSpPr>
          <p:cNvPr id="4" name="Slide Number Placeholder 3"/>
          <p:cNvSpPr>
            <a:spLocks noGrp="1"/>
          </p:cNvSpPr>
          <p:nvPr>
            <p:ph type="sldNum" sz="quarter" idx="10"/>
          </p:nvPr>
        </p:nvSpPr>
        <p:spPr/>
        <p:txBody>
          <a:bodyPr/>
          <a:lstStyle/>
          <a:p>
            <a:pPr>
              <a:defRPr/>
            </a:pPr>
            <a:fld id="{F6F973A6-1012-42FB-8183-4D3C37B2EBC3}" type="slidenum">
              <a:rPr lang="en-US" smtClean="0"/>
              <a:pPr>
                <a:defRPr/>
              </a:pPr>
              <a:t>21</a:t>
            </a:fld>
            <a:endParaRPr lang="en-US"/>
          </a:p>
        </p:txBody>
      </p:sp>
    </p:spTree>
    <p:extLst>
      <p:ext uri="{BB962C8B-B14F-4D97-AF65-F5344CB8AC3E}">
        <p14:creationId xmlns:p14="http://schemas.microsoft.com/office/powerpoint/2010/main" val="388844308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baseline="0" dirty="0" smtClean="0">
                <a:solidFill>
                  <a:schemeClr val="tx1"/>
                </a:solidFill>
                <a:latin typeface="+mn-lt"/>
                <a:ea typeface="+mn-ea"/>
                <a:cs typeface="+mn-cs"/>
              </a:rPr>
              <a:t>Figure 4.15 </a:t>
            </a:r>
            <a:r>
              <a:rPr lang="en-US" sz="1200" b="0" i="0" u="none" strike="noStrike" kern="1200" baseline="0" dirty="0" smtClean="0">
                <a:solidFill>
                  <a:schemeClr val="tx1"/>
                </a:solidFill>
                <a:latin typeface="+mn-lt"/>
                <a:ea typeface="+mn-ea"/>
                <a:cs typeface="+mn-cs"/>
              </a:rPr>
              <a:t>Examples of how life history trade-offs allow coexistence and enhance biodiversity. (A) The barnacle and the mussel coexist because of a competition–predation trade-off. The more competitive species for space (the mussel) is less resistant to predation by the sea star. As sea stars eat mussels, this opens up space for the less competitive barnacles. Therefore, the less competitive barnacles can coexist so long as they are more resistant to predation. (B) The tree and the weed coexist by a competition–dispersal tradeoff. The tree is more competitive than the weed and will take over space if given enough time. But the weed can coexist with the tree so long as it has a higher rate of dispersal that allows it to colonize open habitats before the tree arrives and takes over through competition.</a:t>
            </a:r>
            <a:endParaRPr lang="en-IN" dirty="0"/>
          </a:p>
        </p:txBody>
      </p:sp>
      <p:sp>
        <p:nvSpPr>
          <p:cNvPr id="4" name="Slide Number Placeholder 3"/>
          <p:cNvSpPr>
            <a:spLocks noGrp="1"/>
          </p:cNvSpPr>
          <p:nvPr>
            <p:ph type="sldNum" sz="quarter" idx="10"/>
          </p:nvPr>
        </p:nvSpPr>
        <p:spPr/>
        <p:txBody>
          <a:bodyPr/>
          <a:lstStyle/>
          <a:p>
            <a:pPr>
              <a:defRPr/>
            </a:pPr>
            <a:fld id="{F6F973A6-1012-42FB-8183-4D3C37B2EBC3}" type="slidenum">
              <a:rPr lang="en-US" smtClean="0"/>
              <a:pPr>
                <a:defRPr/>
              </a:pPr>
              <a:t>22</a:t>
            </a:fld>
            <a:endParaRPr lang="en-US"/>
          </a:p>
        </p:txBody>
      </p:sp>
    </p:spTree>
    <p:extLst>
      <p:ext uri="{BB962C8B-B14F-4D97-AF65-F5344CB8AC3E}">
        <p14:creationId xmlns:p14="http://schemas.microsoft.com/office/powerpoint/2010/main" val="138989311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baseline="0" dirty="0" smtClean="0">
                <a:solidFill>
                  <a:schemeClr val="tx1"/>
                </a:solidFill>
                <a:latin typeface="+mn-lt"/>
                <a:ea typeface="+mn-ea"/>
                <a:cs typeface="+mn-cs"/>
              </a:rPr>
              <a:t>Figure 4.16 </a:t>
            </a:r>
            <a:r>
              <a:rPr lang="en-US" sz="1200" b="0" i="0" u="none" strike="noStrike" kern="1200" baseline="0" dirty="0" smtClean="0">
                <a:solidFill>
                  <a:schemeClr val="tx1"/>
                </a:solidFill>
                <a:latin typeface="+mn-lt"/>
                <a:ea typeface="+mn-ea"/>
                <a:cs typeface="+mn-cs"/>
              </a:rPr>
              <a:t>Island biogeography theory (IBT). IBT predicts that for islands of equal size (A), those farther from a mainland source of species will have lower rates of immigration, </a:t>
            </a:r>
            <a:r>
              <a:rPr lang="en-US" sz="1200" b="0" i="1" u="none" strike="noStrike" kern="1200" baseline="0" dirty="0" smtClean="0">
                <a:solidFill>
                  <a:schemeClr val="tx1"/>
                </a:solidFill>
                <a:latin typeface="+mn-lt"/>
                <a:ea typeface="+mn-ea"/>
                <a:cs typeface="+mn-cs"/>
              </a:rPr>
              <a:t>I</a:t>
            </a:r>
            <a:r>
              <a:rPr lang="en-US" sz="1200" b="0" i="0" u="none" strike="noStrike" kern="1200" baseline="0" dirty="0" smtClean="0">
                <a:solidFill>
                  <a:schemeClr val="tx1"/>
                </a:solidFill>
                <a:latin typeface="+mn-lt"/>
                <a:ea typeface="+mn-ea"/>
                <a:cs typeface="+mn-cs"/>
              </a:rPr>
              <a:t>. Lower rates of immigration lead to a lower equilibrium number of species on the island (dot labeled </a:t>
            </a:r>
            <a:r>
              <a:rPr lang="en-US" sz="1200" b="0" i="1" u="none" strike="noStrike" kern="1200" baseline="0" dirty="0" err="1" smtClean="0">
                <a:solidFill>
                  <a:schemeClr val="tx1"/>
                </a:solidFill>
                <a:latin typeface="+mn-lt"/>
                <a:ea typeface="+mn-ea"/>
                <a:cs typeface="+mn-cs"/>
              </a:rPr>
              <a:t>S</a:t>
            </a:r>
            <a:r>
              <a:rPr lang="en-US" sz="1200" b="0" i="0" u="none" strike="noStrike" kern="1200" baseline="-25000" dirty="0" err="1" smtClean="0">
                <a:solidFill>
                  <a:schemeClr val="tx1"/>
                </a:solidFill>
                <a:latin typeface="+mn-lt"/>
                <a:ea typeface="+mn-ea"/>
                <a:cs typeface="+mn-cs"/>
              </a:rPr>
              <a:t>far</a:t>
            </a:r>
            <a:r>
              <a:rPr lang="en-US" sz="1200" b="0" i="0" u="none" strike="noStrike" kern="1200" baseline="0" dirty="0" smtClean="0">
                <a:solidFill>
                  <a:schemeClr val="tx1"/>
                </a:solidFill>
                <a:latin typeface="+mn-lt"/>
                <a:ea typeface="+mn-ea"/>
                <a:cs typeface="+mn-cs"/>
              </a:rPr>
              <a:t>), assuming extinction rates, </a:t>
            </a:r>
            <a:r>
              <a:rPr lang="en-US" sz="1200" b="0" i="1" u="none" strike="noStrike" kern="1200" baseline="0" dirty="0" smtClean="0">
                <a:solidFill>
                  <a:schemeClr val="tx1"/>
                </a:solidFill>
                <a:latin typeface="+mn-lt"/>
                <a:ea typeface="+mn-ea"/>
                <a:cs typeface="+mn-cs"/>
              </a:rPr>
              <a:t>E</a:t>
            </a:r>
            <a:r>
              <a:rPr lang="en-US" sz="1200" b="0" i="0" u="none" strike="noStrike" kern="1200" baseline="0" dirty="0" smtClean="0">
                <a:solidFill>
                  <a:schemeClr val="tx1"/>
                </a:solidFill>
                <a:latin typeface="+mn-lt"/>
                <a:ea typeface="+mn-ea"/>
                <a:cs typeface="+mn-cs"/>
              </a:rPr>
              <a:t>, remain the same. IBT further predicts that for islands that are equidistant from a mainland source of species (B), extinction rates will be greater for small islands because they have smaller population sizes. High extinction rates reduce the equilibrium number of species on the island (dot labeled </a:t>
            </a:r>
            <a:r>
              <a:rPr lang="en-US" sz="1200" b="0" i="1" u="none" strike="noStrike" kern="1200" baseline="0" dirty="0" err="1" smtClean="0">
                <a:solidFill>
                  <a:schemeClr val="tx1"/>
                </a:solidFill>
                <a:latin typeface="+mn-lt"/>
                <a:ea typeface="+mn-ea"/>
                <a:cs typeface="+mn-cs"/>
              </a:rPr>
              <a:t>S</a:t>
            </a:r>
            <a:r>
              <a:rPr lang="en-US" sz="1200" b="0" i="0" u="none" strike="noStrike" kern="1200" baseline="-25000" dirty="0" err="1" smtClean="0">
                <a:solidFill>
                  <a:schemeClr val="tx1"/>
                </a:solidFill>
                <a:latin typeface="+mn-lt"/>
                <a:ea typeface="+mn-ea"/>
                <a:cs typeface="+mn-cs"/>
              </a:rPr>
              <a:t>small</a:t>
            </a:r>
            <a:r>
              <a:rPr lang="en-US" sz="1200" b="0" i="0" u="none" strike="noStrike" kern="1200" baseline="0" dirty="0" smtClean="0">
                <a:solidFill>
                  <a:schemeClr val="tx1"/>
                </a:solidFill>
                <a:latin typeface="+mn-lt"/>
                <a:ea typeface="+mn-ea"/>
                <a:cs typeface="+mn-cs"/>
              </a:rPr>
              <a:t>).</a:t>
            </a:r>
            <a:endParaRPr lang="en-IN" dirty="0"/>
          </a:p>
        </p:txBody>
      </p:sp>
      <p:sp>
        <p:nvSpPr>
          <p:cNvPr id="4" name="Slide Number Placeholder 3"/>
          <p:cNvSpPr>
            <a:spLocks noGrp="1"/>
          </p:cNvSpPr>
          <p:nvPr>
            <p:ph type="sldNum" sz="quarter" idx="10"/>
          </p:nvPr>
        </p:nvSpPr>
        <p:spPr/>
        <p:txBody>
          <a:bodyPr/>
          <a:lstStyle/>
          <a:p>
            <a:pPr>
              <a:defRPr/>
            </a:pPr>
            <a:fld id="{F6F973A6-1012-42FB-8183-4D3C37B2EBC3}" type="slidenum">
              <a:rPr lang="en-US" smtClean="0"/>
              <a:pPr>
                <a:defRPr/>
              </a:pPr>
              <a:t>23</a:t>
            </a:fld>
            <a:endParaRPr lang="en-US"/>
          </a:p>
        </p:txBody>
      </p:sp>
    </p:spTree>
    <p:extLst>
      <p:ext uri="{BB962C8B-B14F-4D97-AF65-F5344CB8AC3E}">
        <p14:creationId xmlns:p14="http://schemas.microsoft.com/office/powerpoint/2010/main" val="182601490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baseline="0" dirty="0" smtClean="0">
                <a:solidFill>
                  <a:schemeClr val="tx1"/>
                </a:solidFill>
                <a:latin typeface="+mn-lt"/>
                <a:ea typeface="+mn-ea"/>
                <a:cs typeface="+mn-cs"/>
              </a:rPr>
              <a:t>TABLE 4.3 </a:t>
            </a:r>
            <a:r>
              <a:rPr lang="en-US" sz="1200" b="0" i="0" u="none" strike="noStrike" kern="1200" baseline="0" dirty="0" smtClean="0">
                <a:solidFill>
                  <a:schemeClr val="tx1"/>
                </a:solidFill>
                <a:latin typeface="+mn-lt"/>
                <a:ea typeface="+mn-ea"/>
                <a:cs typeface="+mn-cs"/>
              </a:rPr>
              <a:t>Evolutionary and ecological processes that </a:t>
            </a:r>
            <a:r>
              <a:rPr lang="en-IN" sz="1200" b="0" i="0" u="none" strike="noStrike" kern="1200" baseline="0" dirty="0" smtClean="0">
                <a:solidFill>
                  <a:schemeClr val="tx1"/>
                </a:solidFill>
                <a:latin typeface="+mn-lt"/>
                <a:ea typeface="+mn-ea"/>
                <a:cs typeface="+mn-cs"/>
              </a:rPr>
              <a:t>control changes in biodiversity</a:t>
            </a:r>
            <a:endParaRPr lang="en-IN" dirty="0"/>
          </a:p>
        </p:txBody>
      </p:sp>
      <p:sp>
        <p:nvSpPr>
          <p:cNvPr id="4" name="Slide Number Placeholder 3"/>
          <p:cNvSpPr>
            <a:spLocks noGrp="1"/>
          </p:cNvSpPr>
          <p:nvPr>
            <p:ph type="sldNum" sz="quarter" idx="10"/>
          </p:nvPr>
        </p:nvSpPr>
        <p:spPr/>
        <p:txBody>
          <a:bodyPr/>
          <a:lstStyle/>
          <a:p>
            <a:pPr>
              <a:defRPr/>
            </a:pPr>
            <a:fld id="{F6F973A6-1012-42FB-8183-4D3C37B2EBC3}" type="slidenum">
              <a:rPr lang="en-US" smtClean="0"/>
              <a:pPr>
                <a:defRPr/>
              </a:pPr>
              <a:t>24</a:t>
            </a:fld>
            <a:endParaRPr lang="en-US"/>
          </a:p>
        </p:txBody>
      </p:sp>
    </p:spTree>
    <p:extLst>
      <p:ext uri="{BB962C8B-B14F-4D97-AF65-F5344CB8AC3E}">
        <p14:creationId xmlns:p14="http://schemas.microsoft.com/office/powerpoint/2010/main" val="272291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baseline="0" dirty="0" smtClean="0">
                <a:solidFill>
                  <a:schemeClr val="tx1"/>
                </a:solidFill>
                <a:latin typeface="+mn-lt"/>
                <a:ea typeface="+mn-ea"/>
                <a:cs typeface="+mn-cs"/>
              </a:rPr>
              <a:t>Figure 4.1 </a:t>
            </a:r>
            <a:r>
              <a:rPr lang="en-US" sz="1200" b="0" i="0" u="none" strike="noStrike" kern="1200" baseline="0" dirty="0" smtClean="0">
                <a:solidFill>
                  <a:schemeClr val="tx1"/>
                </a:solidFill>
                <a:latin typeface="+mn-lt"/>
                <a:ea typeface="+mn-ea"/>
                <a:cs typeface="+mn-cs"/>
              </a:rPr>
              <a:t>A geological and ecological history of life on Earth, starting with the formation of the planet some 4.6 billion years ago.</a:t>
            </a:r>
            <a:endParaRPr lang="en-IN" dirty="0"/>
          </a:p>
        </p:txBody>
      </p:sp>
      <p:sp>
        <p:nvSpPr>
          <p:cNvPr id="4" name="Slide Number Placeholder 3"/>
          <p:cNvSpPr>
            <a:spLocks noGrp="1"/>
          </p:cNvSpPr>
          <p:nvPr>
            <p:ph type="sldNum" sz="quarter" idx="10"/>
          </p:nvPr>
        </p:nvSpPr>
        <p:spPr/>
        <p:txBody>
          <a:bodyPr/>
          <a:lstStyle/>
          <a:p>
            <a:pPr>
              <a:defRPr/>
            </a:pPr>
            <a:fld id="{F6F973A6-1012-42FB-8183-4D3C37B2EBC3}" type="slidenum">
              <a:rPr lang="en-US" smtClean="0"/>
              <a:pPr>
                <a:defRPr/>
              </a:pPr>
              <a:t>3</a:t>
            </a:fld>
            <a:endParaRPr lang="en-US"/>
          </a:p>
        </p:txBody>
      </p:sp>
    </p:spTree>
    <p:extLst>
      <p:ext uri="{BB962C8B-B14F-4D97-AF65-F5344CB8AC3E}">
        <p14:creationId xmlns:p14="http://schemas.microsoft.com/office/powerpoint/2010/main" val="31503043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baseline="0" dirty="0" smtClean="0">
                <a:solidFill>
                  <a:schemeClr val="tx1"/>
                </a:solidFill>
                <a:latin typeface="+mn-lt"/>
                <a:ea typeface="+mn-ea"/>
                <a:cs typeface="+mn-cs"/>
              </a:rPr>
              <a:t>Figure 4.2 </a:t>
            </a:r>
            <a:r>
              <a:rPr lang="en-US" sz="1200" b="0" i="0" u="none" strike="noStrike" kern="1200" baseline="0" dirty="0" smtClean="0">
                <a:solidFill>
                  <a:schemeClr val="tx1"/>
                </a:solidFill>
                <a:latin typeface="+mn-lt"/>
                <a:ea typeface="+mn-ea"/>
                <a:cs typeface="+mn-cs"/>
              </a:rPr>
              <a:t>The diversity of marine animal families through geologic time, as measured in the fossil record. The Big Five mass extinction events are noted at the top, showing the percentage of animal genera and of all species that went extinct during that event. Images provide examples of some of the marine animals impacted by these mass extinction events</a:t>
            </a:r>
            <a:endParaRPr lang="en-IN" dirty="0"/>
          </a:p>
        </p:txBody>
      </p:sp>
      <p:sp>
        <p:nvSpPr>
          <p:cNvPr id="4" name="Slide Number Placeholder 3"/>
          <p:cNvSpPr>
            <a:spLocks noGrp="1"/>
          </p:cNvSpPr>
          <p:nvPr>
            <p:ph type="sldNum" sz="quarter" idx="10"/>
          </p:nvPr>
        </p:nvSpPr>
        <p:spPr/>
        <p:txBody>
          <a:bodyPr/>
          <a:lstStyle/>
          <a:p>
            <a:pPr>
              <a:defRPr/>
            </a:pPr>
            <a:fld id="{F6F973A6-1012-42FB-8183-4D3C37B2EBC3}" type="slidenum">
              <a:rPr lang="en-US" smtClean="0"/>
              <a:pPr>
                <a:defRPr/>
              </a:pPr>
              <a:t>4</a:t>
            </a:fld>
            <a:endParaRPr lang="en-US"/>
          </a:p>
        </p:txBody>
      </p:sp>
    </p:spTree>
    <p:extLst>
      <p:ext uri="{BB962C8B-B14F-4D97-AF65-F5344CB8AC3E}">
        <p14:creationId xmlns:p14="http://schemas.microsoft.com/office/powerpoint/2010/main" val="8384462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baseline="0" dirty="0" smtClean="0">
                <a:solidFill>
                  <a:schemeClr val="tx1"/>
                </a:solidFill>
                <a:latin typeface="+mn-lt"/>
                <a:ea typeface="+mn-ea"/>
                <a:cs typeface="+mn-cs"/>
              </a:rPr>
              <a:t>Figure 4.3 </a:t>
            </a:r>
            <a:r>
              <a:rPr lang="en-US" sz="1200" b="0" i="0" u="none" strike="noStrike" kern="1200" baseline="0" dirty="0" smtClean="0">
                <a:solidFill>
                  <a:schemeClr val="tx1"/>
                </a:solidFill>
                <a:latin typeface="+mn-lt"/>
                <a:ea typeface="+mn-ea"/>
                <a:cs typeface="+mn-cs"/>
              </a:rPr>
              <a:t>(A) About 2.16 million eukaryotic species have now been identified and described by scientists. The majority of these are eukaryotic animals and plants. (B) Recent estimates suggest that most eukaryotic species have yet to be discovered because there may be as many as 8.74 million plants, animals, fungi, </a:t>
            </a:r>
            <a:r>
              <a:rPr lang="en-US" sz="1200" b="0" i="0" u="none" strike="noStrike" kern="1200" baseline="0" dirty="0" err="1" smtClean="0">
                <a:solidFill>
                  <a:schemeClr val="tx1"/>
                </a:solidFill>
                <a:latin typeface="+mn-lt"/>
                <a:ea typeface="+mn-ea"/>
                <a:cs typeface="+mn-cs"/>
              </a:rPr>
              <a:t>chromists</a:t>
            </a:r>
            <a:r>
              <a:rPr lang="en-US" sz="1200" b="0" i="0" u="none" strike="noStrike" kern="1200" baseline="0" dirty="0" smtClean="0">
                <a:solidFill>
                  <a:schemeClr val="tx1"/>
                </a:solidFill>
                <a:latin typeface="+mn-lt"/>
                <a:ea typeface="+mn-ea"/>
                <a:cs typeface="+mn-cs"/>
              </a:rPr>
              <a:t>, and protozoa on Earth. In addition to eukaryotes, somewhere between a billion and a trillion types of prokaryotes (archaea and bacteria) are </a:t>
            </a:r>
            <a:r>
              <a:rPr lang="en-IN" sz="1200" b="0" i="0" u="none" strike="noStrike" kern="1200" baseline="0" dirty="0" smtClean="0">
                <a:solidFill>
                  <a:schemeClr val="tx1"/>
                </a:solidFill>
                <a:latin typeface="+mn-lt"/>
                <a:ea typeface="+mn-ea"/>
                <a:cs typeface="+mn-cs"/>
              </a:rPr>
              <a:t>still unknown to science.</a:t>
            </a:r>
            <a:endParaRPr lang="en-IN" dirty="0"/>
          </a:p>
        </p:txBody>
      </p:sp>
      <p:sp>
        <p:nvSpPr>
          <p:cNvPr id="4" name="Slide Number Placeholder 3"/>
          <p:cNvSpPr>
            <a:spLocks noGrp="1"/>
          </p:cNvSpPr>
          <p:nvPr>
            <p:ph type="sldNum" sz="quarter" idx="10"/>
          </p:nvPr>
        </p:nvSpPr>
        <p:spPr/>
        <p:txBody>
          <a:bodyPr/>
          <a:lstStyle/>
          <a:p>
            <a:pPr>
              <a:defRPr/>
            </a:pPr>
            <a:fld id="{F6F973A6-1012-42FB-8183-4D3C37B2EBC3}" type="slidenum">
              <a:rPr lang="en-US" smtClean="0"/>
              <a:pPr>
                <a:defRPr/>
              </a:pPr>
              <a:t>5</a:t>
            </a:fld>
            <a:endParaRPr lang="en-US"/>
          </a:p>
        </p:txBody>
      </p:sp>
    </p:spTree>
    <p:extLst>
      <p:ext uri="{BB962C8B-B14F-4D97-AF65-F5344CB8AC3E}">
        <p14:creationId xmlns:p14="http://schemas.microsoft.com/office/powerpoint/2010/main" val="20106593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Deep-sea tubeworms (</a:t>
            </a:r>
            <a:r>
              <a:rPr lang="en-US" sz="1200" b="0" i="0" u="none" strike="noStrike" kern="1200" baseline="0" dirty="0" err="1" smtClean="0">
                <a:solidFill>
                  <a:schemeClr val="tx1"/>
                </a:solidFill>
                <a:latin typeface="+mn-lt"/>
                <a:ea typeface="+mn-ea"/>
                <a:cs typeface="+mn-cs"/>
              </a:rPr>
              <a:t>Pogonophora</a:t>
            </a:r>
            <a:r>
              <a:rPr lang="en-US" sz="1200" b="0" i="0" u="none" strike="noStrike" kern="1200" baseline="0" dirty="0" smtClean="0">
                <a:solidFill>
                  <a:schemeClr val="tx1"/>
                </a:solidFill>
                <a:latin typeface="+mn-lt"/>
                <a:ea typeface="+mn-ea"/>
                <a:cs typeface="+mn-cs"/>
              </a:rPr>
              <a:t>) living on hydrothermal vents on the ocean floor led to the discovery of bacterial chemosynthesis, which is a way to fix carbon and make biological tissue without sunlight.</a:t>
            </a:r>
            <a:endParaRPr lang="en-IN" dirty="0"/>
          </a:p>
        </p:txBody>
      </p:sp>
      <p:sp>
        <p:nvSpPr>
          <p:cNvPr id="4" name="Slide Number Placeholder 3"/>
          <p:cNvSpPr>
            <a:spLocks noGrp="1"/>
          </p:cNvSpPr>
          <p:nvPr>
            <p:ph type="sldNum" sz="quarter" idx="10"/>
          </p:nvPr>
        </p:nvSpPr>
        <p:spPr/>
        <p:txBody>
          <a:bodyPr/>
          <a:lstStyle/>
          <a:p>
            <a:pPr>
              <a:defRPr/>
            </a:pPr>
            <a:fld id="{F6F973A6-1012-42FB-8183-4D3C37B2EBC3}" type="slidenum">
              <a:rPr lang="en-US" smtClean="0"/>
              <a:pPr>
                <a:defRPr/>
              </a:pPr>
              <a:t>6</a:t>
            </a:fld>
            <a:endParaRPr lang="en-US"/>
          </a:p>
        </p:txBody>
      </p:sp>
    </p:spTree>
    <p:extLst>
      <p:ext uri="{BB962C8B-B14F-4D97-AF65-F5344CB8AC3E}">
        <p14:creationId xmlns:p14="http://schemas.microsoft.com/office/powerpoint/2010/main" val="27000682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The coelacanth (</a:t>
            </a:r>
            <a:r>
              <a:rPr lang="en-US" sz="1200" b="0" i="1" u="none" strike="noStrike" kern="1200" baseline="0" dirty="0" err="1" smtClean="0">
                <a:solidFill>
                  <a:schemeClr val="tx1"/>
                </a:solidFill>
                <a:latin typeface="+mn-lt"/>
                <a:ea typeface="+mn-ea"/>
                <a:cs typeface="+mn-cs"/>
              </a:rPr>
              <a:t>Latimeria</a:t>
            </a:r>
            <a:r>
              <a:rPr lang="en-US" sz="1200" b="0" i="1" u="none" strike="noStrike" kern="1200" baseline="0" dirty="0" smtClean="0">
                <a:solidFill>
                  <a:schemeClr val="tx1"/>
                </a:solidFill>
                <a:latin typeface="+mn-lt"/>
                <a:ea typeface="+mn-ea"/>
                <a:cs typeface="+mn-cs"/>
              </a:rPr>
              <a:t> </a:t>
            </a:r>
            <a:r>
              <a:rPr lang="en-US" sz="1200" b="0" i="1" u="none" strike="noStrike" kern="1200" baseline="0" dirty="0" err="1" smtClean="0">
                <a:solidFill>
                  <a:schemeClr val="tx1"/>
                </a:solidFill>
                <a:latin typeface="+mn-lt"/>
                <a:ea typeface="+mn-ea"/>
                <a:cs typeface="+mn-cs"/>
              </a:rPr>
              <a:t>chalumnae</a:t>
            </a:r>
            <a:r>
              <a:rPr lang="en-US" sz="1200" b="0" i="0" u="none" strike="noStrike" kern="1200" baseline="0" dirty="0" smtClean="0">
                <a:solidFill>
                  <a:schemeClr val="tx1"/>
                </a:solidFill>
                <a:latin typeface="+mn-lt"/>
                <a:ea typeface="+mn-ea"/>
                <a:cs typeface="+mn-cs"/>
              </a:rPr>
              <a:t>), which was thought to have gone extinct 65 million years ago, was rediscovered in the Indian Ocean in 1938.</a:t>
            </a:r>
            <a:endParaRPr lang="en-IN" dirty="0"/>
          </a:p>
        </p:txBody>
      </p:sp>
      <p:sp>
        <p:nvSpPr>
          <p:cNvPr id="4" name="Slide Number Placeholder 3"/>
          <p:cNvSpPr>
            <a:spLocks noGrp="1"/>
          </p:cNvSpPr>
          <p:nvPr>
            <p:ph type="sldNum" sz="quarter" idx="10"/>
          </p:nvPr>
        </p:nvSpPr>
        <p:spPr/>
        <p:txBody>
          <a:bodyPr/>
          <a:lstStyle/>
          <a:p>
            <a:pPr>
              <a:defRPr/>
            </a:pPr>
            <a:fld id="{F6F973A6-1012-42FB-8183-4D3C37B2EBC3}" type="slidenum">
              <a:rPr lang="en-US" smtClean="0"/>
              <a:pPr>
                <a:defRPr/>
              </a:pPr>
              <a:t>7</a:t>
            </a:fld>
            <a:endParaRPr lang="en-US"/>
          </a:p>
        </p:txBody>
      </p:sp>
    </p:spTree>
    <p:extLst>
      <p:ext uri="{BB962C8B-B14F-4D97-AF65-F5344CB8AC3E}">
        <p14:creationId xmlns:p14="http://schemas.microsoft.com/office/powerpoint/2010/main" val="16383365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baseline="0" dirty="0" smtClean="0">
                <a:solidFill>
                  <a:schemeClr val="tx1"/>
                </a:solidFill>
                <a:latin typeface="+mn-lt"/>
                <a:ea typeface="+mn-ea"/>
                <a:cs typeface="+mn-cs"/>
              </a:rPr>
              <a:t>Figure 4.4 </a:t>
            </a:r>
            <a:r>
              <a:rPr lang="en-US" sz="1200" b="0" i="0" u="none" strike="noStrike" kern="1200" baseline="0" dirty="0" smtClean="0">
                <a:solidFill>
                  <a:schemeClr val="tx1"/>
                </a:solidFill>
                <a:latin typeface="+mn-lt"/>
                <a:ea typeface="+mn-ea"/>
                <a:cs typeface="+mn-cs"/>
              </a:rPr>
              <a:t>Predicting the global number of species of animals from their higher taxonomy. (A) The number of new phyla discovered reached a plateau about 1950. However, (B) the number of new genera being discovered is still going up. This means we don’t know for sure how many genera there are. However, (C) for well-studied groups of organisms that have been fully described, there is a predictable relationship between diversity at the level of phyla and diversity at the level of genera. Using this relationship, scientists can estimate how many genera are likely to exist for less-studied </a:t>
            </a:r>
            <a:r>
              <a:rPr lang="en-IN" sz="1200" b="0" i="0" u="none" strike="noStrike" kern="1200" baseline="0" dirty="0" smtClean="0">
                <a:solidFill>
                  <a:schemeClr val="tx1"/>
                </a:solidFill>
                <a:latin typeface="+mn-lt"/>
                <a:ea typeface="+mn-ea"/>
                <a:cs typeface="+mn-cs"/>
              </a:rPr>
              <a:t>groups.</a:t>
            </a:r>
            <a:endParaRPr lang="en-IN" dirty="0"/>
          </a:p>
        </p:txBody>
      </p:sp>
      <p:sp>
        <p:nvSpPr>
          <p:cNvPr id="4" name="Slide Number Placeholder 3"/>
          <p:cNvSpPr>
            <a:spLocks noGrp="1"/>
          </p:cNvSpPr>
          <p:nvPr>
            <p:ph type="sldNum" sz="quarter" idx="10"/>
          </p:nvPr>
        </p:nvSpPr>
        <p:spPr/>
        <p:txBody>
          <a:bodyPr/>
          <a:lstStyle/>
          <a:p>
            <a:pPr>
              <a:defRPr/>
            </a:pPr>
            <a:fld id="{F6F973A6-1012-42FB-8183-4D3C37B2EBC3}" type="slidenum">
              <a:rPr lang="en-US" smtClean="0"/>
              <a:pPr>
                <a:defRPr/>
              </a:pPr>
              <a:t>8</a:t>
            </a:fld>
            <a:endParaRPr lang="en-US"/>
          </a:p>
        </p:txBody>
      </p:sp>
    </p:spTree>
    <p:extLst>
      <p:ext uri="{BB962C8B-B14F-4D97-AF65-F5344CB8AC3E}">
        <p14:creationId xmlns:p14="http://schemas.microsoft.com/office/powerpoint/2010/main" val="25966350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The Human Microbiome Project has shown that the human body is an ecosystem that hosts more than 10,000 unique types of bacteria. Bacterial cells on the human body outnumber human cells almost three to one.</a:t>
            </a:r>
            <a:endParaRPr lang="en-IN" dirty="0"/>
          </a:p>
        </p:txBody>
      </p:sp>
      <p:sp>
        <p:nvSpPr>
          <p:cNvPr id="4" name="Slide Number Placeholder 3"/>
          <p:cNvSpPr>
            <a:spLocks noGrp="1"/>
          </p:cNvSpPr>
          <p:nvPr>
            <p:ph type="sldNum" sz="quarter" idx="10"/>
          </p:nvPr>
        </p:nvSpPr>
        <p:spPr/>
        <p:txBody>
          <a:bodyPr/>
          <a:lstStyle/>
          <a:p>
            <a:pPr>
              <a:defRPr/>
            </a:pPr>
            <a:fld id="{F6F973A6-1012-42FB-8183-4D3C37B2EBC3}" type="slidenum">
              <a:rPr lang="en-US" smtClean="0"/>
              <a:pPr>
                <a:defRPr/>
              </a:pPr>
              <a:t>9</a:t>
            </a:fld>
            <a:endParaRPr lang="en-US"/>
          </a:p>
        </p:txBody>
      </p:sp>
    </p:spTree>
    <p:extLst>
      <p:ext uri="{BB962C8B-B14F-4D97-AF65-F5344CB8AC3E}">
        <p14:creationId xmlns:p14="http://schemas.microsoft.com/office/powerpoint/2010/main" val="82237565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pic>
        <p:nvPicPr>
          <p:cNvPr id="5" name="Picture 5" descr="Oxford University Press logo"/>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5976938"/>
            <a:ext cx="2505075" cy="881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itle Placeholder 1"/>
          <p:cNvSpPr>
            <a:spLocks noGrp="1"/>
          </p:cNvSpPr>
          <p:nvPr>
            <p:ph type="title"/>
          </p:nvPr>
        </p:nvSpPr>
        <p:spPr>
          <a:xfrm>
            <a:off x="450575" y="586409"/>
            <a:ext cx="11317356" cy="566530"/>
          </a:xfrm>
          <a:prstGeom prst="rect">
            <a:avLst/>
          </a:prstGeom>
        </p:spPr>
        <p:txBody>
          <a:bodyPr rtlCol="0" anchor="t">
            <a:normAutofit/>
          </a:bodyPr>
          <a:lstStyle>
            <a:lvl1pPr algn="ctr">
              <a:defRPr sz="3600" b="1" i="1"/>
            </a:lvl1pPr>
          </a:lstStyle>
          <a:p>
            <a:r>
              <a:rPr lang="en-US" smtClean="0"/>
              <a:t>Click to edit Master title style</a:t>
            </a:r>
            <a:endParaRPr lang="en-US" dirty="0"/>
          </a:p>
        </p:txBody>
      </p:sp>
      <p:sp>
        <p:nvSpPr>
          <p:cNvPr id="11" name="Text Placeholder 10"/>
          <p:cNvSpPr>
            <a:spLocks noGrp="1"/>
          </p:cNvSpPr>
          <p:nvPr>
            <p:ph type="body" sz="quarter" idx="11"/>
          </p:nvPr>
        </p:nvSpPr>
        <p:spPr>
          <a:xfrm>
            <a:off x="450851" y="1152525"/>
            <a:ext cx="11317816" cy="477838"/>
          </a:xfrm>
          <a:prstGeom prst="rect">
            <a:avLst/>
          </a:prstGeom>
        </p:spPr>
        <p:txBody>
          <a:bodyPr/>
          <a:lstStyle>
            <a:lvl1pPr marL="0" indent="0" algn="ctr">
              <a:buNone/>
              <a:defRPr sz="2400">
                <a:solidFill>
                  <a:srgbClr val="1F497D"/>
                </a:solidFill>
              </a:defRPr>
            </a:lvl1pPr>
          </a:lstStyle>
          <a:p>
            <a:pPr lvl="0"/>
            <a:r>
              <a:rPr lang="en-US"/>
              <a:t>Edit Master text styles</a:t>
            </a:r>
          </a:p>
        </p:txBody>
      </p:sp>
      <p:sp>
        <p:nvSpPr>
          <p:cNvPr id="6" name="Picture Placeholder 5"/>
          <p:cNvSpPr>
            <a:spLocks noGrp="1"/>
          </p:cNvSpPr>
          <p:nvPr>
            <p:ph type="pic" sz="quarter" idx="10"/>
          </p:nvPr>
        </p:nvSpPr>
        <p:spPr>
          <a:xfrm>
            <a:off x="3710609" y="1808921"/>
            <a:ext cx="4770784" cy="4283766"/>
          </a:xfrm>
          <a:prstGeom prst="rect">
            <a:avLst/>
          </a:prstGeom>
        </p:spPr>
        <p:txBody>
          <a:bodyPr rtlCol="0">
            <a:normAutofit/>
          </a:bodyPr>
          <a:lstStyle/>
          <a:p>
            <a:pPr lvl="0"/>
            <a:r>
              <a:rPr lang="en-US" noProof="0"/>
              <a:t>Click icon to add picture</a:t>
            </a:r>
            <a:endParaRPr lang="en-US" noProof="0" dirty="0"/>
          </a:p>
        </p:txBody>
      </p:sp>
    </p:spTree>
    <p:extLst>
      <p:ext uri="{BB962C8B-B14F-4D97-AF65-F5344CB8AC3E}">
        <p14:creationId xmlns:p14="http://schemas.microsoft.com/office/powerpoint/2010/main" val="38903167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154626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p:txBody>
      </p:sp>
    </p:spTree>
    <p:extLst>
      <p:ext uri="{BB962C8B-B14F-4D97-AF65-F5344CB8AC3E}">
        <p14:creationId xmlns:p14="http://schemas.microsoft.com/office/powerpoint/2010/main" val="380355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88EB49-10B0-434E-B9A9-AEEABF0BE468}"/>
              </a:ext>
            </a:extLst>
          </p:cNvPr>
          <p:cNvSpPr>
            <a:spLocks noGrp="1"/>
          </p:cNvSpPr>
          <p:nvPr>
            <p:ph type="title"/>
          </p:nvPr>
        </p:nvSpPr>
        <p:spPr/>
        <p:txBody>
          <a:bodyPr/>
          <a:lstStyle>
            <a:lvl1pP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9736364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Figur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A1A7EB-3577-43FD-9B2D-BCEA4F83C945}"/>
              </a:ext>
            </a:extLst>
          </p:cNvPr>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5460288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88EB49-10B0-434E-B9A9-AEEABF0BE468}"/>
              </a:ext>
            </a:extLst>
          </p:cNvPr>
          <p:cNvSpPr>
            <a:spLocks noGrp="1"/>
          </p:cNvSpPr>
          <p:nvPr>
            <p:ph type="title"/>
          </p:nvPr>
        </p:nvSpPr>
        <p:spPr/>
        <p:txBody>
          <a:bodyPr/>
          <a:lstStyle/>
          <a:p>
            <a:r>
              <a:rPr lang="en-US"/>
              <a:t>Click to edit Master title style</a:t>
            </a:r>
          </a:p>
        </p:txBody>
      </p:sp>
      <p:sp>
        <p:nvSpPr>
          <p:cNvPr id="4" name="Table Placeholder 3">
            <a:extLst>
              <a:ext uri="{FF2B5EF4-FFF2-40B4-BE49-F238E27FC236}">
                <a16:creationId xmlns:a16="http://schemas.microsoft.com/office/drawing/2014/main" id="{143F8EF5-4C16-48DE-A586-E7CCF94F9F03}"/>
              </a:ext>
            </a:extLst>
          </p:cNvPr>
          <p:cNvSpPr>
            <a:spLocks noGrp="1"/>
          </p:cNvSpPr>
          <p:nvPr>
            <p:ph type="tbl" sz="quarter" idx="10"/>
          </p:nvPr>
        </p:nvSpPr>
        <p:spPr>
          <a:xfrm>
            <a:off x="1366838" y="808037"/>
            <a:ext cx="9759950" cy="5045832"/>
          </a:xfrm>
        </p:spPr>
        <p:txBody>
          <a:bodyPr rtlCol="0">
            <a:normAutofit/>
          </a:bodyPr>
          <a:lstStyle/>
          <a:p>
            <a:pPr lvl="0"/>
            <a:endParaRPr lang="en-US" noProof="0"/>
          </a:p>
        </p:txBody>
      </p:sp>
      <p:sp>
        <p:nvSpPr>
          <p:cNvPr id="6" name="Text Placeholder 5">
            <a:extLst>
              <a:ext uri="{FF2B5EF4-FFF2-40B4-BE49-F238E27FC236}">
                <a16:creationId xmlns:a16="http://schemas.microsoft.com/office/drawing/2014/main" id="{F24482F5-5C68-40F1-BAC8-3387D676EB94}"/>
              </a:ext>
            </a:extLst>
          </p:cNvPr>
          <p:cNvSpPr>
            <a:spLocks noGrp="1"/>
          </p:cNvSpPr>
          <p:nvPr>
            <p:ph type="body" sz="quarter" idx="11"/>
          </p:nvPr>
        </p:nvSpPr>
        <p:spPr>
          <a:xfrm>
            <a:off x="1366838" y="5973510"/>
            <a:ext cx="9759950" cy="503490"/>
          </a:xfrm>
        </p:spPr>
        <p:txBody>
          <a:bodyPr>
            <a:noAutofit/>
          </a:bodyPr>
          <a:lstStyle>
            <a:lvl1pPr marL="0" indent="0">
              <a:buNone/>
              <a:defRPr sz="1400"/>
            </a:lvl1pPr>
            <a:lvl2pPr marL="457200" indent="0">
              <a:buNone/>
              <a:defRPr/>
            </a:lvl2pPr>
            <a:lvl3pPr marL="914400" indent="0">
              <a:buNone/>
              <a:defRPr/>
            </a:lvl3pPr>
            <a:lvl4pPr marL="1371600" indent="0">
              <a:buNone/>
              <a:defRPr/>
            </a:lvl4pPr>
            <a:lvl5pPr marL="1828800" indent="0">
              <a:buNone/>
              <a:defRPr/>
            </a:lvl5pPr>
          </a:lstStyle>
          <a:p>
            <a:pPr lvl="0"/>
            <a:r>
              <a:rPr lang="en-US" dirty="0"/>
              <a:t>Edit Master text styles</a:t>
            </a:r>
          </a:p>
        </p:txBody>
      </p:sp>
    </p:spTree>
    <p:extLst>
      <p:ext uri="{BB962C8B-B14F-4D97-AF65-F5344CB8AC3E}">
        <p14:creationId xmlns:p14="http://schemas.microsoft.com/office/powerpoint/2010/main" val="40344273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11/22/2024</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52357270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slideLayout" Target="../slideLayouts/slideLayout6.xml"/><Relationship Id="rId1" Type="http://schemas.openxmlformats.org/officeDocument/2006/relationships/slideLayout" Target="../slideLayouts/slideLayout5.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6"/>
          <p:cNvPicPr>
            <a:picLocks noChangeAspect="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1588" y="3175"/>
            <a:ext cx="12190412"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p>
        </p:txBody>
      </p:sp>
      <p:sp>
        <p:nvSpPr>
          <p:cNvPr id="1028" name="Text Placeholder 2"/>
          <p:cNvSpPr>
            <a:spLocks noGrp="1"/>
          </p:cNvSpPr>
          <p:nvPr>
            <p:ph type="body" idx="1"/>
          </p:nvPr>
        </p:nvSpPr>
        <p:spPr bwMode="auto">
          <a:xfrm>
            <a:off x="609600" y="1600200"/>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0"/>
            <a:r>
              <a:rPr lang="en-US" altLang="en-US" smtClean="0"/>
              <a:t>Click to edit Master text styles</a:t>
            </a:r>
          </a:p>
        </p:txBody>
      </p:sp>
      <p:sp>
        <p:nvSpPr>
          <p:cNvPr id="9" name="TextBox 8"/>
          <p:cNvSpPr txBox="1">
            <a:spLocks noChangeArrowheads="1"/>
          </p:cNvSpPr>
          <p:nvPr userDrawn="1"/>
        </p:nvSpPr>
        <p:spPr bwMode="auto">
          <a:xfrm>
            <a:off x="10363200" y="6605588"/>
            <a:ext cx="1827213" cy="246062"/>
          </a:xfrm>
          <a:prstGeom prst="rect">
            <a:avLst/>
          </a:prstGeom>
          <a:noFill/>
          <a:ln>
            <a:noFill/>
          </a:ln>
        </p:spPr>
        <p:txBody>
          <a:bodyPr wrap="none">
            <a:spAutoFit/>
          </a:bodyPr>
          <a:lstStyle>
            <a:lvl1pPr>
              <a:defRPr sz="2400" b="1">
                <a:solidFill>
                  <a:schemeClr val="bg2"/>
                </a:solidFill>
                <a:latin typeface="Times New Roman" panose="02020603050405020304" pitchFamily="18" charset="0"/>
                <a:ea typeface="ＭＳ Ｐゴシック" panose="020B0600070205080204" pitchFamily="34" charset="-128"/>
              </a:defRPr>
            </a:lvl1pPr>
            <a:lvl2pPr marL="742950" indent="-285750">
              <a:defRPr sz="2400" b="1">
                <a:solidFill>
                  <a:schemeClr val="bg2"/>
                </a:solidFill>
                <a:latin typeface="Times New Roman" panose="02020603050405020304" pitchFamily="18" charset="0"/>
                <a:ea typeface="ＭＳ Ｐゴシック" panose="020B0600070205080204" pitchFamily="34" charset="-128"/>
              </a:defRPr>
            </a:lvl2pPr>
            <a:lvl3pPr marL="1143000" indent="-228600">
              <a:defRPr sz="2400" b="1">
                <a:solidFill>
                  <a:schemeClr val="bg2"/>
                </a:solidFill>
                <a:latin typeface="Times New Roman" panose="02020603050405020304" pitchFamily="18" charset="0"/>
                <a:ea typeface="ＭＳ Ｐゴシック" panose="020B0600070205080204" pitchFamily="34" charset="-128"/>
              </a:defRPr>
            </a:lvl3pPr>
            <a:lvl4pPr marL="1600200" indent="-228600">
              <a:defRPr sz="2400" b="1">
                <a:solidFill>
                  <a:schemeClr val="bg2"/>
                </a:solidFill>
                <a:latin typeface="Times New Roman" panose="02020603050405020304" pitchFamily="18" charset="0"/>
                <a:ea typeface="ＭＳ Ｐゴシック" panose="020B0600070205080204" pitchFamily="34" charset="-128"/>
              </a:defRPr>
            </a:lvl4pPr>
            <a:lvl5pPr marL="2057400" indent="-228600">
              <a:defRPr sz="2400" b="1">
                <a:solidFill>
                  <a:schemeClr val="bg2"/>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bg2"/>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bg2"/>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bg2"/>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bg2"/>
                </a:solidFill>
                <a:latin typeface="Times New Roman" panose="02020603050405020304" pitchFamily="18" charset="0"/>
                <a:ea typeface="ＭＳ Ｐゴシック" panose="020B0600070205080204" pitchFamily="34" charset="-128"/>
              </a:defRPr>
            </a:lvl9pPr>
          </a:lstStyle>
          <a:p>
            <a:pPr algn="r" eaLnBrk="1" fontAlgn="auto" hangingPunct="1">
              <a:spcBef>
                <a:spcPts val="0"/>
              </a:spcBef>
              <a:spcAft>
                <a:spcPts val="0"/>
              </a:spcAft>
              <a:defRPr/>
            </a:pPr>
            <a:r>
              <a:rPr lang="en-US" altLang="en-US" sz="1000" b="0" dirty="0">
                <a:solidFill>
                  <a:schemeClr val="tx1"/>
                </a:solidFill>
                <a:latin typeface="+mj-lt"/>
                <a:cs typeface="Arial" panose="020B0604020202020204" pitchFamily="34" charset="0"/>
              </a:rPr>
              <a:t>© </a:t>
            </a:r>
            <a:r>
              <a:rPr lang="en-US" altLang="en-US" sz="1000" b="0" dirty="0" smtClean="0">
                <a:solidFill>
                  <a:schemeClr val="tx1"/>
                </a:solidFill>
                <a:latin typeface="+mj-lt"/>
                <a:cs typeface="Arial" panose="020B0604020202020204" pitchFamily="34" charset="0"/>
              </a:rPr>
              <a:t>2024 </a:t>
            </a:r>
            <a:r>
              <a:rPr lang="en-US" altLang="en-US" sz="1000" b="0" dirty="0">
                <a:solidFill>
                  <a:schemeClr val="tx1"/>
                </a:solidFill>
                <a:latin typeface="+mj-lt"/>
                <a:cs typeface="Arial" panose="020B0604020202020204" pitchFamily="34" charset="0"/>
              </a:rPr>
              <a:t>Oxford University Press</a:t>
            </a:r>
          </a:p>
        </p:txBody>
      </p:sp>
    </p:spTree>
  </p:cSld>
  <p:clrMap bg1="lt1" tx1="dk1" bg2="lt2" tx2="dk2" accent1="accent1" accent2="accent2" accent3="accent3" accent4="accent4" accent5="accent5" accent6="accent6" hlink="hlink" folHlink="folHlink"/>
  <p:sldLayoutIdLst>
    <p:sldLayoutId id="2147483692" r:id="rId1"/>
    <p:sldLayoutId id="2147483687" r:id="rId2"/>
    <p:sldLayoutId id="2147483688" r:id="rId3"/>
    <p:sldLayoutId id="2147483689" r:id="rId4"/>
  </p:sldLayoutIdLst>
  <p:txStyles>
    <p:titleStyle>
      <a:lvl1pPr algn="ctr" rtl="0" eaLnBrk="0" fontAlgn="base" hangingPunct="0">
        <a:spcBef>
          <a:spcPct val="0"/>
        </a:spcBef>
        <a:spcAft>
          <a:spcPct val="0"/>
        </a:spcAft>
        <a:defRPr sz="3600" kern="1200">
          <a:solidFill>
            <a:schemeClr val="tx2"/>
          </a:solidFill>
          <a:latin typeface="+mj-lt"/>
          <a:ea typeface="+mj-ea"/>
          <a:cs typeface="+mj-cs"/>
        </a:defRPr>
      </a:lvl1pPr>
      <a:lvl2pPr algn="ctr" rtl="0" eaLnBrk="0" fontAlgn="base" hangingPunct="0">
        <a:spcBef>
          <a:spcPct val="0"/>
        </a:spcBef>
        <a:spcAft>
          <a:spcPct val="0"/>
        </a:spcAft>
        <a:defRPr sz="3600">
          <a:solidFill>
            <a:schemeClr val="tx2"/>
          </a:solidFill>
          <a:latin typeface="Calibri" panose="020F0502020204030204" pitchFamily="34" charset="0"/>
        </a:defRPr>
      </a:lvl2pPr>
      <a:lvl3pPr algn="ctr" rtl="0" eaLnBrk="0" fontAlgn="base" hangingPunct="0">
        <a:spcBef>
          <a:spcPct val="0"/>
        </a:spcBef>
        <a:spcAft>
          <a:spcPct val="0"/>
        </a:spcAft>
        <a:defRPr sz="3600">
          <a:solidFill>
            <a:schemeClr val="tx2"/>
          </a:solidFill>
          <a:latin typeface="Calibri" panose="020F0502020204030204" pitchFamily="34" charset="0"/>
        </a:defRPr>
      </a:lvl3pPr>
      <a:lvl4pPr algn="ctr" rtl="0" eaLnBrk="0" fontAlgn="base" hangingPunct="0">
        <a:spcBef>
          <a:spcPct val="0"/>
        </a:spcBef>
        <a:spcAft>
          <a:spcPct val="0"/>
        </a:spcAft>
        <a:defRPr sz="3600">
          <a:solidFill>
            <a:schemeClr val="tx2"/>
          </a:solidFill>
          <a:latin typeface="Calibri" panose="020F0502020204030204" pitchFamily="34" charset="0"/>
        </a:defRPr>
      </a:lvl4pPr>
      <a:lvl5pPr algn="ctr" rtl="0" eaLnBrk="0" fontAlgn="base" hangingPunct="0">
        <a:spcBef>
          <a:spcPct val="0"/>
        </a:spcBef>
        <a:spcAft>
          <a:spcPct val="0"/>
        </a:spcAft>
        <a:defRPr sz="3600">
          <a:solidFill>
            <a:schemeClr val="tx2"/>
          </a:solidFill>
          <a:latin typeface="Calibri" panose="020F0502020204030204" pitchFamily="34" charset="0"/>
        </a:defRPr>
      </a:lvl5pPr>
      <a:lvl6pPr marL="457200" algn="ctr" rtl="0" fontAlgn="base">
        <a:spcBef>
          <a:spcPct val="0"/>
        </a:spcBef>
        <a:spcAft>
          <a:spcPct val="0"/>
        </a:spcAft>
        <a:defRPr sz="3600">
          <a:solidFill>
            <a:schemeClr val="tx2"/>
          </a:solidFill>
          <a:latin typeface="Calibri" panose="020F0502020204030204" pitchFamily="34" charset="0"/>
        </a:defRPr>
      </a:lvl6pPr>
      <a:lvl7pPr marL="914400" algn="ctr" rtl="0" fontAlgn="base">
        <a:spcBef>
          <a:spcPct val="0"/>
        </a:spcBef>
        <a:spcAft>
          <a:spcPct val="0"/>
        </a:spcAft>
        <a:defRPr sz="3600">
          <a:solidFill>
            <a:schemeClr val="tx2"/>
          </a:solidFill>
          <a:latin typeface="Calibri" panose="020F0502020204030204" pitchFamily="34" charset="0"/>
        </a:defRPr>
      </a:lvl7pPr>
      <a:lvl8pPr marL="1371600" algn="ctr" rtl="0" fontAlgn="base">
        <a:spcBef>
          <a:spcPct val="0"/>
        </a:spcBef>
        <a:spcAft>
          <a:spcPct val="0"/>
        </a:spcAft>
        <a:defRPr sz="3600">
          <a:solidFill>
            <a:schemeClr val="tx2"/>
          </a:solidFill>
          <a:latin typeface="Calibri" panose="020F0502020204030204" pitchFamily="34" charset="0"/>
        </a:defRPr>
      </a:lvl8pPr>
      <a:lvl9pPr marL="1828800" algn="ctr" rtl="0" fontAlgn="base">
        <a:spcBef>
          <a:spcPct val="0"/>
        </a:spcBef>
        <a:spcAft>
          <a:spcPct val="0"/>
        </a:spcAft>
        <a:defRPr sz="3600">
          <a:solidFill>
            <a:schemeClr val="tx2"/>
          </a:solidFill>
          <a:latin typeface="Calibri" panose="020F0502020204030204"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50" name="Title Placeholder 1"/>
          <p:cNvSpPr>
            <a:spLocks noGrp="1"/>
          </p:cNvSpPr>
          <p:nvPr>
            <p:ph type="title"/>
          </p:nvPr>
        </p:nvSpPr>
        <p:spPr bwMode="auto">
          <a:xfrm>
            <a:off x="0" y="0"/>
            <a:ext cx="12192000" cy="369888"/>
          </a:xfrm>
          <a:prstGeom prst="rect">
            <a:avLst/>
          </a:prstGeom>
          <a:solidFill>
            <a:srgbClr val="001A4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spAutoFit/>
          </a:bodyPr>
          <a:lstStyle/>
          <a:p>
            <a:pPr lvl="0"/>
            <a:r>
              <a:rPr lang="en-US" altLang="en-US" smtClean="0"/>
              <a:t>Click to edit Master title style</a:t>
            </a:r>
          </a:p>
        </p:txBody>
      </p:sp>
      <p:sp>
        <p:nvSpPr>
          <p:cNvPr id="2051" name="Text Placeholder 3"/>
          <p:cNvSpPr>
            <a:spLocks noGrp="1"/>
          </p:cNvSpPr>
          <p:nvPr>
            <p:ph type="body" idx="1"/>
          </p:nvPr>
        </p:nvSpPr>
        <p:spPr bwMode="auto">
          <a:xfrm>
            <a:off x="838200" y="952500"/>
            <a:ext cx="10515600" cy="5224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6" name="TextBox 5">
            <a:extLst>
              <a:ext uri="{FF2B5EF4-FFF2-40B4-BE49-F238E27FC236}">
                <a16:creationId xmlns:a16="http://schemas.microsoft.com/office/drawing/2014/main" id="{B9A352A1-3B59-4F46-8B27-7104614BE002}"/>
              </a:ext>
            </a:extLst>
          </p:cNvPr>
          <p:cNvSpPr txBox="1">
            <a:spLocks noChangeArrowheads="1"/>
          </p:cNvSpPr>
          <p:nvPr userDrawn="1"/>
        </p:nvSpPr>
        <p:spPr bwMode="auto">
          <a:xfrm>
            <a:off x="10363200" y="6605588"/>
            <a:ext cx="1827213" cy="246062"/>
          </a:xfrm>
          <a:prstGeom prst="rect">
            <a:avLst/>
          </a:prstGeom>
          <a:noFill/>
          <a:ln>
            <a:noFill/>
          </a:ln>
        </p:spPr>
        <p:txBody>
          <a:bodyPr wrap="none">
            <a:spAutoFit/>
          </a:bodyPr>
          <a:lstStyle>
            <a:lvl1pPr>
              <a:defRPr sz="2400" b="1">
                <a:solidFill>
                  <a:schemeClr val="bg2"/>
                </a:solidFill>
                <a:latin typeface="Times New Roman" panose="02020603050405020304" pitchFamily="18" charset="0"/>
                <a:ea typeface="ＭＳ Ｐゴシック" panose="020B0600070205080204" pitchFamily="34" charset="-128"/>
              </a:defRPr>
            </a:lvl1pPr>
            <a:lvl2pPr marL="742950" indent="-285750">
              <a:defRPr sz="2400" b="1">
                <a:solidFill>
                  <a:schemeClr val="bg2"/>
                </a:solidFill>
                <a:latin typeface="Times New Roman" panose="02020603050405020304" pitchFamily="18" charset="0"/>
                <a:ea typeface="ＭＳ Ｐゴシック" panose="020B0600070205080204" pitchFamily="34" charset="-128"/>
              </a:defRPr>
            </a:lvl2pPr>
            <a:lvl3pPr marL="1143000" indent="-228600">
              <a:defRPr sz="2400" b="1">
                <a:solidFill>
                  <a:schemeClr val="bg2"/>
                </a:solidFill>
                <a:latin typeface="Times New Roman" panose="02020603050405020304" pitchFamily="18" charset="0"/>
                <a:ea typeface="ＭＳ Ｐゴシック" panose="020B0600070205080204" pitchFamily="34" charset="-128"/>
              </a:defRPr>
            </a:lvl3pPr>
            <a:lvl4pPr marL="1600200" indent="-228600">
              <a:defRPr sz="2400" b="1">
                <a:solidFill>
                  <a:schemeClr val="bg2"/>
                </a:solidFill>
                <a:latin typeface="Times New Roman" panose="02020603050405020304" pitchFamily="18" charset="0"/>
                <a:ea typeface="ＭＳ Ｐゴシック" panose="020B0600070205080204" pitchFamily="34" charset="-128"/>
              </a:defRPr>
            </a:lvl4pPr>
            <a:lvl5pPr marL="2057400" indent="-228600">
              <a:defRPr sz="2400" b="1">
                <a:solidFill>
                  <a:schemeClr val="bg2"/>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bg2"/>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bg2"/>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bg2"/>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bg2"/>
                </a:solidFill>
                <a:latin typeface="Times New Roman" panose="02020603050405020304" pitchFamily="18" charset="0"/>
                <a:ea typeface="ＭＳ Ｐゴシック" panose="020B0600070205080204" pitchFamily="34" charset="-128"/>
              </a:defRPr>
            </a:lvl9pPr>
          </a:lstStyle>
          <a:p>
            <a:pPr algn="r" eaLnBrk="1" fontAlgn="auto" hangingPunct="1">
              <a:spcBef>
                <a:spcPts val="0"/>
              </a:spcBef>
              <a:spcAft>
                <a:spcPts val="0"/>
              </a:spcAft>
              <a:defRPr/>
            </a:pPr>
            <a:r>
              <a:rPr lang="en-US" altLang="en-US" sz="1000" b="0" dirty="0">
                <a:solidFill>
                  <a:schemeClr val="tx1"/>
                </a:solidFill>
                <a:latin typeface="+mj-lt"/>
                <a:cs typeface="Arial" panose="020B0604020202020204" pitchFamily="34" charset="0"/>
              </a:rPr>
              <a:t>© </a:t>
            </a:r>
            <a:r>
              <a:rPr lang="en-US" altLang="en-US" sz="1000" b="0" dirty="0" smtClean="0">
                <a:solidFill>
                  <a:schemeClr val="tx1"/>
                </a:solidFill>
                <a:latin typeface="+mj-lt"/>
                <a:cs typeface="Arial" panose="020B0604020202020204" pitchFamily="34" charset="0"/>
              </a:rPr>
              <a:t>2024 </a:t>
            </a:r>
            <a:r>
              <a:rPr lang="en-US" altLang="en-US" sz="1000" b="0" dirty="0">
                <a:solidFill>
                  <a:schemeClr val="tx1"/>
                </a:solidFill>
                <a:latin typeface="+mj-lt"/>
                <a:cs typeface="Arial" panose="020B0604020202020204" pitchFamily="34" charset="0"/>
              </a:rPr>
              <a:t>Oxford University Press</a:t>
            </a:r>
          </a:p>
        </p:txBody>
      </p:sp>
    </p:spTree>
  </p:cSld>
  <p:clrMap bg1="lt1" tx1="dk1" bg2="lt2" tx2="dk2" accent1="accent1" accent2="accent2" accent3="accent3" accent4="accent4" accent5="accent5" accent6="accent6" hlink="hlink" folHlink="folHlink"/>
  <p:sldLayoutIdLst>
    <p:sldLayoutId id="2147483690" r:id="rId1"/>
    <p:sldLayoutId id="2147483691" r:id="rId2"/>
    <p:sldLayoutId id="2147483693" r:id="rId3"/>
  </p:sldLayoutIdLst>
  <p:txStyles>
    <p:titleStyle>
      <a:lvl1pPr algn="l" rtl="0" eaLnBrk="0" fontAlgn="base" hangingPunct="0">
        <a:spcBef>
          <a:spcPct val="0"/>
        </a:spcBef>
        <a:spcAft>
          <a:spcPct val="0"/>
        </a:spcAft>
        <a:defRPr kern="1200">
          <a:solidFill>
            <a:schemeClr val="bg1"/>
          </a:solidFill>
          <a:latin typeface="+mj-lt"/>
          <a:ea typeface="+mj-ea"/>
          <a:cs typeface="+mj-cs"/>
        </a:defRPr>
      </a:lvl1pPr>
      <a:lvl2pPr algn="l" rtl="0" eaLnBrk="0" fontAlgn="base" hangingPunct="0">
        <a:spcBef>
          <a:spcPct val="0"/>
        </a:spcBef>
        <a:spcAft>
          <a:spcPct val="0"/>
        </a:spcAft>
        <a:defRPr>
          <a:solidFill>
            <a:schemeClr val="bg1"/>
          </a:solidFill>
          <a:latin typeface="Calibri" panose="020F0502020204030204" pitchFamily="34" charset="0"/>
        </a:defRPr>
      </a:lvl2pPr>
      <a:lvl3pPr algn="l" rtl="0" eaLnBrk="0" fontAlgn="base" hangingPunct="0">
        <a:spcBef>
          <a:spcPct val="0"/>
        </a:spcBef>
        <a:spcAft>
          <a:spcPct val="0"/>
        </a:spcAft>
        <a:defRPr>
          <a:solidFill>
            <a:schemeClr val="bg1"/>
          </a:solidFill>
          <a:latin typeface="Calibri" panose="020F0502020204030204" pitchFamily="34" charset="0"/>
        </a:defRPr>
      </a:lvl3pPr>
      <a:lvl4pPr algn="l" rtl="0" eaLnBrk="0" fontAlgn="base" hangingPunct="0">
        <a:spcBef>
          <a:spcPct val="0"/>
        </a:spcBef>
        <a:spcAft>
          <a:spcPct val="0"/>
        </a:spcAft>
        <a:defRPr>
          <a:solidFill>
            <a:schemeClr val="bg1"/>
          </a:solidFill>
          <a:latin typeface="Calibri" panose="020F0502020204030204" pitchFamily="34" charset="0"/>
        </a:defRPr>
      </a:lvl4pPr>
      <a:lvl5pPr algn="l" rtl="0" eaLnBrk="0" fontAlgn="base" hangingPunct="0">
        <a:spcBef>
          <a:spcPct val="0"/>
        </a:spcBef>
        <a:spcAft>
          <a:spcPct val="0"/>
        </a:spcAft>
        <a:defRPr>
          <a:solidFill>
            <a:schemeClr val="bg1"/>
          </a:solidFill>
          <a:latin typeface="Calibri" panose="020F0502020204030204" pitchFamily="34" charset="0"/>
        </a:defRPr>
      </a:lvl5pPr>
      <a:lvl6pPr marL="457200" algn="l" rtl="0" fontAlgn="base">
        <a:spcBef>
          <a:spcPct val="0"/>
        </a:spcBef>
        <a:spcAft>
          <a:spcPct val="0"/>
        </a:spcAft>
        <a:defRPr>
          <a:solidFill>
            <a:schemeClr val="bg1"/>
          </a:solidFill>
          <a:latin typeface="Calibri" panose="020F0502020204030204" pitchFamily="34" charset="0"/>
        </a:defRPr>
      </a:lvl6pPr>
      <a:lvl7pPr marL="914400" algn="l" rtl="0" fontAlgn="base">
        <a:spcBef>
          <a:spcPct val="0"/>
        </a:spcBef>
        <a:spcAft>
          <a:spcPct val="0"/>
        </a:spcAft>
        <a:defRPr>
          <a:solidFill>
            <a:schemeClr val="bg1"/>
          </a:solidFill>
          <a:latin typeface="Calibri" panose="020F0502020204030204" pitchFamily="34" charset="0"/>
        </a:defRPr>
      </a:lvl7pPr>
      <a:lvl8pPr marL="1371600" algn="l" rtl="0" fontAlgn="base">
        <a:spcBef>
          <a:spcPct val="0"/>
        </a:spcBef>
        <a:spcAft>
          <a:spcPct val="0"/>
        </a:spcAft>
        <a:defRPr>
          <a:solidFill>
            <a:schemeClr val="bg1"/>
          </a:solidFill>
          <a:latin typeface="Calibri" panose="020F0502020204030204" pitchFamily="34" charset="0"/>
        </a:defRPr>
      </a:lvl8pPr>
      <a:lvl9pPr marL="1828800" algn="l" rtl="0" fontAlgn="base">
        <a:spcBef>
          <a:spcPct val="0"/>
        </a:spcBef>
        <a:spcAft>
          <a:spcPct val="0"/>
        </a:spcAft>
        <a:defRPr>
          <a:solidFill>
            <a:schemeClr val="bg1"/>
          </a:solidFill>
          <a:latin typeface="Calibri" panose="020F0502020204030204"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3"/>
          <p:cNvSpPr>
            <a:spLocks noGrp="1"/>
          </p:cNvSpPr>
          <p:nvPr>
            <p:ph type="title"/>
          </p:nvPr>
        </p:nvSpPr>
        <p:spPr>
          <a:xfrm>
            <a:off x="439738" y="585788"/>
            <a:ext cx="11317287" cy="593017"/>
          </a:xfrm>
        </p:spPr>
        <p:txBody>
          <a:bodyPr>
            <a:noAutofit/>
          </a:bodyPr>
          <a:lstStyle/>
          <a:p>
            <a:pPr eaLnBrk="1" hangingPunct="1"/>
            <a:r>
              <a:rPr lang="en-US" altLang="en-US" sz="3500" dirty="0"/>
              <a:t>CONSERVATION </a:t>
            </a:r>
            <a:r>
              <a:rPr lang="en-US" altLang="en-US" sz="3500" dirty="0" smtClean="0"/>
              <a:t>BIOLOGY</a:t>
            </a:r>
            <a:endParaRPr lang="en-IN" altLang="en-US" sz="2600" dirty="0" smtClean="0"/>
          </a:p>
        </p:txBody>
      </p:sp>
      <p:sp>
        <p:nvSpPr>
          <p:cNvPr id="6147" name="Text Placeholder 5"/>
          <p:cNvSpPr>
            <a:spLocks noGrp="1"/>
          </p:cNvSpPr>
          <p:nvPr>
            <p:ph type="body" sz="quarter" idx="11"/>
          </p:nvPr>
        </p:nvSpPr>
        <p:spPr>
          <a:xfrm>
            <a:off x="450850" y="1178805"/>
            <a:ext cx="11317288" cy="450850"/>
          </a:xfrm>
        </p:spPr>
        <p:txBody>
          <a:bodyPr/>
          <a:lstStyle/>
          <a:p>
            <a:pPr eaLnBrk="1" hangingPunct="1"/>
            <a:r>
              <a:rPr lang="en-US" altLang="en-US" kern="1000" dirty="0" smtClean="0"/>
              <a:t>By </a:t>
            </a:r>
            <a:r>
              <a:rPr lang="en-US" altLang="en-US" kern="1000" dirty="0"/>
              <a:t>Bradley J. </a:t>
            </a:r>
            <a:r>
              <a:rPr lang="en-US" altLang="en-US" kern="1000" dirty="0" err="1"/>
              <a:t>Cardinale</a:t>
            </a:r>
            <a:r>
              <a:rPr lang="de-DE" dirty="0" smtClean="0"/>
              <a:t> and </a:t>
            </a:r>
            <a:r>
              <a:rPr lang="de-DE" dirty="0"/>
              <a:t>James D. Murdoch</a:t>
            </a:r>
            <a:endParaRPr lang="en-IN" altLang="en-US" kern="1000" dirty="0" smtClean="0"/>
          </a:p>
        </p:txBody>
      </p:sp>
      <p:pic>
        <p:nvPicPr>
          <p:cNvPr id="3" name="Picture 2" title="Cove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08482" y="1762127"/>
            <a:ext cx="3775037" cy="4832044"/>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0"/>
            <a:ext cx="12192000" cy="646331"/>
          </a:xfrm>
        </p:spPr>
        <p:txBody>
          <a:bodyPr/>
          <a:lstStyle/>
          <a:p>
            <a:r>
              <a:rPr lang="en-US" b="1" dirty="0"/>
              <a:t>Figure 4.5 </a:t>
            </a:r>
            <a:r>
              <a:rPr lang="en-US" dirty="0"/>
              <a:t>Realms and biomes. (A) The globe divided into Earth’s major biogeographic realms and terrestrial biomes. (B) Common marine and freshwater biomes.</a:t>
            </a:r>
            <a:endParaRPr lang="en-IN" dirty="0"/>
          </a:p>
        </p:txBody>
      </p:sp>
      <p:pic>
        <p:nvPicPr>
          <p:cNvPr id="2" name="Picture 1" descr="A set of two world maps A and B shows the realms and biomes. Image A shows a world map marked with different types of lands. The area around North America is labeled as near arctic. The region between North America and Europe is labeled as Palearctic. The region above equator after Asia is labeled as Oceanic. The region below Near arctic under equator is labeled as, Oceanic. The region around South America is labeled as, Neotropical. Most of the region around the Africa is labeled as Afrotropical. The region right below it is, Antarctic. The region under the Asian countries below and above the equator is marked as, Indo-Malay. The region around Australia is marked as Australasian. Greenland is marked as polar ice region. The region around Greenland, north of North America, and Northern part of Russia is marked as Tundra. Most of Canada and central part of Russia are marked as Boreal forest. A strip in the western side of both North America and South America and a part in Asia are marked as mountain zone. Eastern part of United States, part of Europe, and eastern part of Asia are marked as regions with Temperate deciduous forest. Western part of Canada, southern tip of United States, western parts in the south of south America, the southern tip of Australia, and New Zealand are marked as Temperate evergreen forest. Small parts in North and South America, Europe, Asia, Africa, and Australia are marked as Temperate shrubland and woodland. Most of the parts of South America, Central Africa, some Asian countries, and parts of Australia are marked as Tropical seasonal forest. Northern and eastern parts of South America, part of central Africa, parts of Asia and Australia are marked as Tropical rainforest. There are small pockets all around the world labeled as temperate grassland. Southern parts of North and South America, Northern Africa, parts of Europe, and center of Australia are marked as desert. Image B shows a world map with the equator, Tropic of Cancer, and Tropic of Capricorn marked on it. Various things marked all over the map are, Lakes, Rivers, Estuaries, Intertidal zones, Abyssal zones below oceanic pelagic, Coral reefs, and Oceanic pelagic.&#10;" title="Figure 4.5 Realms and biomes. (A) The globe divided into Earth’s major biogeographic realms and terrestrial biomes. (B) Common marine and freshwater biome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99380" y="719049"/>
            <a:ext cx="4593238" cy="5815072"/>
          </a:xfrm>
          <a:prstGeom prst="rect">
            <a:avLst/>
          </a:prstGeom>
        </p:spPr>
      </p:pic>
    </p:spTree>
    <p:extLst>
      <p:ext uri="{BB962C8B-B14F-4D97-AF65-F5344CB8AC3E}">
        <p14:creationId xmlns:p14="http://schemas.microsoft.com/office/powerpoint/2010/main" val="33433802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0"/>
            <a:ext cx="12192000" cy="646331"/>
          </a:xfrm>
        </p:spPr>
        <p:txBody>
          <a:bodyPr/>
          <a:lstStyle/>
          <a:p>
            <a:r>
              <a:rPr lang="en-US" b="1" dirty="0"/>
              <a:t>Figure 4.6 </a:t>
            </a:r>
            <a:r>
              <a:rPr lang="en-US" dirty="0"/>
              <a:t>Terrestrial biomes, which are defined by dominant types of plant communities, change predictably along environmental gradients such as temperature (</a:t>
            </a:r>
            <a:r>
              <a:rPr lang="en-US" i="1" dirty="0"/>
              <a:t>x </a:t>
            </a:r>
            <a:r>
              <a:rPr lang="en-US" dirty="0"/>
              <a:t>axis) and precipitation (</a:t>
            </a:r>
            <a:r>
              <a:rPr lang="en-US" i="1" dirty="0"/>
              <a:t>y </a:t>
            </a:r>
            <a:r>
              <a:rPr lang="en-US" dirty="0"/>
              <a:t>axis). </a:t>
            </a:r>
          </a:p>
        </p:txBody>
      </p:sp>
      <p:pic>
        <p:nvPicPr>
          <p:cNvPr id="2" name="Picture 1" descr="A graph shows the horizontal axis marked as Average temperature in Celsius, ranging from negative 10 to 30. The vertical axis marks the annual precipitation in centimeters ranging from 0 to 400. The various regions marked on the graph from temperature of negative 10 to 30 are, Tundra, Boreal forest, Temperate grassland or desert, Woodland or shrubland, Temperate seasonal forest, Temperate rain forest, Subtropical desert, Tropical seasonal forest or savanna, and Tropical rain forest.&#10;" title="Figure 4.6 Terrestrial biomes, which are defined by dominant types of plant communities, change predictably along environmental gradients such as temperature (x axis) and precipitation (y axis). "/>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99287" y="788324"/>
            <a:ext cx="5593427" cy="5613861"/>
          </a:xfrm>
          <a:prstGeom prst="rect">
            <a:avLst/>
          </a:prstGeom>
        </p:spPr>
      </p:pic>
    </p:spTree>
    <p:extLst>
      <p:ext uri="{BB962C8B-B14F-4D97-AF65-F5344CB8AC3E}">
        <p14:creationId xmlns:p14="http://schemas.microsoft.com/office/powerpoint/2010/main" val="13921091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2" title="TABLE 4.1 Numbers of endemic species of plants, birds, mammals, reptiles, and amphibians in regions that have exceptional degrees of endemisma"/>
          <p:cNvGraphicFramePr>
            <a:graphicFrameLocks noGrp="1"/>
          </p:cNvGraphicFramePr>
          <p:nvPr>
            <p:extLst>
              <p:ext uri="{D42A27DB-BD31-4B8C-83A1-F6EECF244321}">
                <p14:modId xmlns:p14="http://schemas.microsoft.com/office/powerpoint/2010/main" val="2300846664"/>
              </p:ext>
            </p:extLst>
          </p:nvPr>
        </p:nvGraphicFramePr>
        <p:xfrm>
          <a:off x="2692591" y="1371600"/>
          <a:ext cx="6810375" cy="4124959"/>
        </p:xfrm>
        <a:graphic>
          <a:graphicData uri="http://schemas.openxmlformats.org/drawingml/2006/table">
            <a:tbl>
              <a:tblPr firstRow="1" bandRow="1">
                <a:tableStyleId>{2D5ABB26-0587-4C30-8999-92F81FD0307C}</a:tableStyleId>
              </a:tblPr>
              <a:tblGrid>
                <a:gridCol w="1477645">
                  <a:extLst>
                    <a:ext uri="{9D8B030D-6E8A-4147-A177-3AD203B41FA5}">
                      <a16:colId xmlns:a16="http://schemas.microsoft.com/office/drawing/2014/main" val="20000"/>
                    </a:ext>
                  </a:extLst>
                </a:gridCol>
                <a:gridCol w="1035050">
                  <a:extLst>
                    <a:ext uri="{9D8B030D-6E8A-4147-A177-3AD203B41FA5}">
                      <a16:colId xmlns:a16="http://schemas.microsoft.com/office/drawing/2014/main" val="20001"/>
                    </a:ext>
                  </a:extLst>
                </a:gridCol>
                <a:gridCol w="800100">
                  <a:extLst>
                    <a:ext uri="{9D8B030D-6E8A-4147-A177-3AD203B41FA5}">
                      <a16:colId xmlns:a16="http://schemas.microsoft.com/office/drawing/2014/main" val="20002"/>
                    </a:ext>
                  </a:extLst>
                </a:gridCol>
                <a:gridCol w="676910">
                  <a:extLst>
                    <a:ext uri="{9D8B030D-6E8A-4147-A177-3AD203B41FA5}">
                      <a16:colId xmlns:a16="http://schemas.microsoft.com/office/drawing/2014/main" val="20003"/>
                    </a:ext>
                  </a:extLst>
                </a:gridCol>
                <a:gridCol w="938530">
                  <a:extLst>
                    <a:ext uri="{9D8B030D-6E8A-4147-A177-3AD203B41FA5}">
                      <a16:colId xmlns:a16="http://schemas.microsoft.com/office/drawing/2014/main" val="20004"/>
                    </a:ext>
                  </a:extLst>
                </a:gridCol>
                <a:gridCol w="861060">
                  <a:extLst>
                    <a:ext uri="{9D8B030D-6E8A-4147-A177-3AD203B41FA5}">
                      <a16:colId xmlns:a16="http://schemas.microsoft.com/office/drawing/2014/main" val="20005"/>
                    </a:ext>
                  </a:extLst>
                </a:gridCol>
                <a:gridCol w="1021080">
                  <a:extLst>
                    <a:ext uri="{9D8B030D-6E8A-4147-A177-3AD203B41FA5}">
                      <a16:colId xmlns:a16="http://schemas.microsoft.com/office/drawing/2014/main" val="20006"/>
                    </a:ext>
                  </a:extLst>
                </a:gridCol>
              </a:tblGrid>
              <a:tr h="196850">
                <a:tc>
                  <a:txBody>
                    <a:bodyPr/>
                    <a:lstStyle/>
                    <a:p>
                      <a:pPr marL="54610">
                        <a:lnSpc>
                          <a:spcPct val="100000"/>
                        </a:lnSpc>
                        <a:spcBef>
                          <a:spcPts val="10"/>
                        </a:spcBef>
                      </a:pPr>
                      <a:r>
                        <a:rPr sz="1000" b="0" spc="-10" dirty="0">
                          <a:solidFill>
                            <a:srgbClr val="231F20"/>
                          </a:solidFill>
                          <a:latin typeface="Aktiv Grotesk Medium"/>
                          <a:cs typeface="Aktiv Grotesk Medium"/>
                        </a:rPr>
                        <a:t>Region</a:t>
                      </a:r>
                      <a:endParaRPr sz="1000">
                        <a:latin typeface="Aktiv Grotesk Medium"/>
                        <a:cs typeface="Aktiv Grotesk Medium"/>
                      </a:endParaRPr>
                    </a:p>
                  </a:txBody>
                  <a:tcPr marL="0" marR="0" marT="1270" marB="0">
                    <a:lnB w="19050">
                      <a:solidFill>
                        <a:srgbClr val="C2DCDF"/>
                      </a:solidFill>
                      <a:prstDash val="solid"/>
                    </a:lnB>
                  </a:tcPr>
                </a:tc>
                <a:tc>
                  <a:txBody>
                    <a:bodyPr/>
                    <a:lstStyle/>
                    <a:p>
                      <a:pPr marL="229235">
                        <a:lnSpc>
                          <a:spcPct val="100000"/>
                        </a:lnSpc>
                        <a:spcBef>
                          <a:spcPts val="10"/>
                        </a:spcBef>
                      </a:pPr>
                      <a:r>
                        <a:rPr sz="1000" b="0" dirty="0">
                          <a:solidFill>
                            <a:srgbClr val="231F20"/>
                          </a:solidFill>
                          <a:latin typeface="Aktiv Grotesk Medium"/>
                          <a:cs typeface="Aktiv Grotesk Medium"/>
                        </a:rPr>
                        <a:t>Size</a:t>
                      </a:r>
                      <a:r>
                        <a:rPr sz="1000" b="0" spc="35" dirty="0">
                          <a:solidFill>
                            <a:srgbClr val="231F20"/>
                          </a:solidFill>
                          <a:latin typeface="Aktiv Grotesk Medium"/>
                          <a:cs typeface="Aktiv Grotesk Medium"/>
                        </a:rPr>
                        <a:t> </a:t>
                      </a:r>
                      <a:r>
                        <a:rPr sz="1000" b="0" spc="-20" dirty="0">
                          <a:solidFill>
                            <a:srgbClr val="231F20"/>
                          </a:solidFill>
                          <a:latin typeface="Aktiv Grotesk Medium"/>
                          <a:cs typeface="Aktiv Grotesk Medium"/>
                        </a:rPr>
                        <a:t>(%)</a:t>
                      </a:r>
                      <a:r>
                        <a:rPr sz="1050" b="0" i="1" spc="-30" baseline="19841" dirty="0">
                          <a:solidFill>
                            <a:srgbClr val="231F20"/>
                          </a:solidFill>
                          <a:latin typeface="Aktiv Grotesk Light"/>
                          <a:cs typeface="Aktiv Grotesk Light"/>
                        </a:rPr>
                        <a:t>b</a:t>
                      </a:r>
                      <a:endParaRPr sz="1050" baseline="19841">
                        <a:latin typeface="Aktiv Grotesk Light"/>
                        <a:cs typeface="Aktiv Grotesk Light"/>
                      </a:endParaRPr>
                    </a:p>
                  </a:txBody>
                  <a:tcPr marL="0" marR="0" marT="1270" marB="0">
                    <a:lnB w="19050">
                      <a:solidFill>
                        <a:srgbClr val="C2DCDF"/>
                      </a:solidFill>
                      <a:prstDash val="solid"/>
                    </a:lnB>
                  </a:tcPr>
                </a:tc>
                <a:tc>
                  <a:txBody>
                    <a:bodyPr/>
                    <a:lstStyle/>
                    <a:p>
                      <a:pPr marL="24765" algn="ctr">
                        <a:lnSpc>
                          <a:spcPct val="100000"/>
                        </a:lnSpc>
                        <a:spcBef>
                          <a:spcPts val="10"/>
                        </a:spcBef>
                      </a:pPr>
                      <a:r>
                        <a:rPr sz="1000" b="0" spc="-10" dirty="0">
                          <a:solidFill>
                            <a:srgbClr val="231F20"/>
                          </a:solidFill>
                          <a:latin typeface="Aktiv Grotesk Medium"/>
                          <a:cs typeface="Aktiv Grotesk Medium"/>
                        </a:rPr>
                        <a:t>Plants</a:t>
                      </a:r>
                      <a:endParaRPr sz="1000">
                        <a:latin typeface="Aktiv Grotesk Medium"/>
                        <a:cs typeface="Aktiv Grotesk Medium"/>
                      </a:endParaRPr>
                    </a:p>
                  </a:txBody>
                  <a:tcPr marL="0" marR="0" marT="1270" marB="0">
                    <a:lnB w="19050">
                      <a:solidFill>
                        <a:srgbClr val="C2DCDF"/>
                      </a:solidFill>
                      <a:prstDash val="solid"/>
                    </a:lnB>
                  </a:tcPr>
                </a:tc>
                <a:tc>
                  <a:txBody>
                    <a:bodyPr/>
                    <a:lstStyle/>
                    <a:p>
                      <a:pPr marR="157480" algn="r">
                        <a:lnSpc>
                          <a:spcPct val="100000"/>
                        </a:lnSpc>
                        <a:spcBef>
                          <a:spcPts val="10"/>
                        </a:spcBef>
                      </a:pPr>
                      <a:r>
                        <a:rPr sz="1000" b="0" spc="-10" dirty="0">
                          <a:solidFill>
                            <a:srgbClr val="231F20"/>
                          </a:solidFill>
                          <a:latin typeface="Aktiv Grotesk Medium"/>
                          <a:cs typeface="Aktiv Grotesk Medium"/>
                        </a:rPr>
                        <a:t>Birds</a:t>
                      </a:r>
                      <a:endParaRPr sz="1000">
                        <a:latin typeface="Aktiv Grotesk Medium"/>
                        <a:cs typeface="Aktiv Grotesk Medium"/>
                      </a:endParaRPr>
                    </a:p>
                  </a:txBody>
                  <a:tcPr marL="0" marR="0" marT="1270" marB="0">
                    <a:lnB w="19050">
                      <a:solidFill>
                        <a:srgbClr val="C2DCDF"/>
                      </a:solidFill>
                      <a:prstDash val="solid"/>
                    </a:lnB>
                  </a:tcPr>
                </a:tc>
                <a:tc>
                  <a:txBody>
                    <a:bodyPr/>
                    <a:lstStyle/>
                    <a:p>
                      <a:pPr marL="165100">
                        <a:lnSpc>
                          <a:spcPct val="100000"/>
                        </a:lnSpc>
                        <a:spcBef>
                          <a:spcPts val="10"/>
                        </a:spcBef>
                      </a:pPr>
                      <a:r>
                        <a:rPr sz="1000" b="0" spc="-10" dirty="0">
                          <a:solidFill>
                            <a:srgbClr val="231F20"/>
                          </a:solidFill>
                          <a:latin typeface="Aktiv Grotesk Medium"/>
                          <a:cs typeface="Aktiv Grotesk Medium"/>
                        </a:rPr>
                        <a:t>Mammals</a:t>
                      </a:r>
                      <a:endParaRPr sz="1000">
                        <a:latin typeface="Aktiv Grotesk Medium"/>
                        <a:cs typeface="Aktiv Grotesk Medium"/>
                      </a:endParaRPr>
                    </a:p>
                  </a:txBody>
                  <a:tcPr marL="0" marR="0" marT="1270" marB="0">
                    <a:lnB w="19050">
                      <a:solidFill>
                        <a:srgbClr val="C2DCDF"/>
                      </a:solidFill>
                      <a:prstDash val="solid"/>
                    </a:lnB>
                  </a:tcPr>
                </a:tc>
                <a:tc>
                  <a:txBody>
                    <a:bodyPr/>
                    <a:lstStyle/>
                    <a:p>
                      <a:pPr marL="188595">
                        <a:lnSpc>
                          <a:spcPct val="100000"/>
                        </a:lnSpc>
                        <a:spcBef>
                          <a:spcPts val="10"/>
                        </a:spcBef>
                      </a:pPr>
                      <a:r>
                        <a:rPr sz="1000" b="0" spc="-10" dirty="0">
                          <a:solidFill>
                            <a:srgbClr val="231F20"/>
                          </a:solidFill>
                          <a:latin typeface="Aktiv Grotesk Medium"/>
                          <a:cs typeface="Aktiv Grotesk Medium"/>
                        </a:rPr>
                        <a:t>Reptiles</a:t>
                      </a:r>
                      <a:endParaRPr sz="1000">
                        <a:latin typeface="Aktiv Grotesk Medium"/>
                        <a:cs typeface="Aktiv Grotesk Medium"/>
                      </a:endParaRPr>
                    </a:p>
                  </a:txBody>
                  <a:tcPr marL="0" marR="0" marT="1270" marB="0">
                    <a:lnB w="19050">
                      <a:solidFill>
                        <a:srgbClr val="C2DCDF"/>
                      </a:solidFill>
                      <a:prstDash val="solid"/>
                    </a:lnB>
                  </a:tcPr>
                </a:tc>
                <a:tc>
                  <a:txBody>
                    <a:bodyPr/>
                    <a:lstStyle/>
                    <a:p>
                      <a:pPr marL="176530">
                        <a:lnSpc>
                          <a:spcPct val="100000"/>
                        </a:lnSpc>
                        <a:spcBef>
                          <a:spcPts val="10"/>
                        </a:spcBef>
                      </a:pPr>
                      <a:r>
                        <a:rPr sz="1000" b="0" spc="-10" dirty="0">
                          <a:solidFill>
                            <a:srgbClr val="231F20"/>
                          </a:solidFill>
                          <a:latin typeface="Aktiv Grotesk Medium"/>
                          <a:cs typeface="Aktiv Grotesk Medium"/>
                        </a:rPr>
                        <a:t>Amphibians</a:t>
                      </a:r>
                      <a:endParaRPr sz="1000">
                        <a:latin typeface="Aktiv Grotesk Medium"/>
                        <a:cs typeface="Aktiv Grotesk Medium"/>
                      </a:endParaRPr>
                    </a:p>
                  </a:txBody>
                  <a:tcPr marL="0" marR="0" marT="1270" marB="0">
                    <a:lnB w="19050">
                      <a:solidFill>
                        <a:srgbClr val="C2DCDF"/>
                      </a:solidFill>
                      <a:prstDash val="solid"/>
                    </a:lnB>
                  </a:tcPr>
                </a:tc>
                <a:extLst>
                  <a:ext uri="{0D108BD9-81ED-4DB2-BD59-A6C34878D82A}">
                    <a16:rowId xmlns:a16="http://schemas.microsoft.com/office/drawing/2014/main" val="10000"/>
                  </a:ext>
                </a:extLst>
              </a:tr>
              <a:tr h="203835">
                <a:tc>
                  <a:txBody>
                    <a:bodyPr/>
                    <a:lstStyle/>
                    <a:p>
                      <a:pPr marL="54610">
                        <a:lnSpc>
                          <a:spcPct val="100000"/>
                        </a:lnSpc>
                        <a:spcBef>
                          <a:spcPts val="220"/>
                        </a:spcBef>
                      </a:pPr>
                      <a:r>
                        <a:rPr sz="950" b="0" dirty="0">
                          <a:solidFill>
                            <a:srgbClr val="231F20"/>
                          </a:solidFill>
                          <a:latin typeface="Aktiv Grotesk Light"/>
                          <a:cs typeface="Aktiv Grotesk Light"/>
                        </a:rPr>
                        <a:t>Tropical</a:t>
                      </a:r>
                      <a:r>
                        <a:rPr sz="950" b="0" spc="70" dirty="0">
                          <a:solidFill>
                            <a:srgbClr val="231F20"/>
                          </a:solidFill>
                          <a:latin typeface="Aktiv Grotesk Light"/>
                          <a:cs typeface="Aktiv Grotesk Light"/>
                        </a:rPr>
                        <a:t> </a:t>
                      </a:r>
                      <a:r>
                        <a:rPr sz="950" b="0" spc="-10" dirty="0">
                          <a:solidFill>
                            <a:srgbClr val="231F20"/>
                          </a:solidFill>
                          <a:latin typeface="Aktiv Grotesk Light"/>
                          <a:cs typeface="Aktiv Grotesk Light"/>
                        </a:rPr>
                        <a:t>Andes</a:t>
                      </a:r>
                      <a:endParaRPr sz="950">
                        <a:latin typeface="Aktiv Grotesk Light"/>
                        <a:cs typeface="Aktiv Grotesk Light"/>
                      </a:endParaRPr>
                    </a:p>
                  </a:txBody>
                  <a:tcPr marL="0" marR="0" marT="27940" marB="0">
                    <a:lnT w="19050">
                      <a:solidFill>
                        <a:srgbClr val="C2DCDF"/>
                      </a:solidFill>
                      <a:prstDash val="solid"/>
                    </a:lnT>
                  </a:tcPr>
                </a:tc>
                <a:tc>
                  <a:txBody>
                    <a:bodyPr/>
                    <a:lstStyle/>
                    <a:p>
                      <a:pPr marR="191770" algn="r">
                        <a:lnSpc>
                          <a:spcPct val="100000"/>
                        </a:lnSpc>
                        <a:spcBef>
                          <a:spcPts val="220"/>
                        </a:spcBef>
                      </a:pPr>
                      <a:r>
                        <a:rPr sz="950" b="0" dirty="0">
                          <a:solidFill>
                            <a:srgbClr val="231F20"/>
                          </a:solidFill>
                          <a:latin typeface="Aktiv Grotesk Light"/>
                          <a:cs typeface="Aktiv Grotesk Light"/>
                        </a:rPr>
                        <a:t>314,500</a:t>
                      </a:r>
                      <a:r>
                        <a:rPr sz="950" b="0" spc="185" dirty="0">
                          <a:solidFill>
                            <a:srgbClr val="231F20"/>
                          </a:solidFill>
                          <a:latin typeface="Aktiv Grotesk Light"/>
                          <a:cs typeface="Aktiv Grotesk Light"/>
                        </a:rPr>
                        <a:t> </a:t>
                      </a:r>
                      <a:r>
                        <a:rPr sz="950" b="0" spc="-20" dirty="0">
                          <a:solidFill>
                            <a:srgbClr val="231F20"/>
                          </a:solidFill>
                          <a:latin typeface="Aktiv Grotesk Light"/>
                          <a:cs typeface="Aktiv Grotesk Light"/>
                        </a:rPr>
                        <a:t>(25)</a:t>
                      </a:r>
                      <a:endParaRPr sz="950">
                        <a:latin typeface="Aktiv Grotesk Light"/>
                        <a:cs typeface="Aktiv Grotesk Light"/>
                      </a:endParaRPr>
                    </a:p>
                  </a:txBody>
                  <a:tcPr marL="0" marR="0" marT="27940" marB="0">
                    <a:lnT w="19050">
                      <a:solidFill>
                        <a:srgbClr val="C2DCDF"/>
                      </a:solidFill>
                      <a:prstDash val="solid"/>
                    </a:lnT>
                  </a:tcPr>
                </a:tc>
                <a:tc>
                  <a:txBody>
                    <a:bodyPr/>
                    <a:lstStyle/>
                    <a:p>
                      <a:pPr marL="1270" algn="ctr">
                        <a:lnSpc>
                          <a:spcPct val="100000"/>
                        </a:lnSpc>
                        <a:spcBef>
                          <a:spcPts val="220"/>
                        </a:spcBef>
                      </a:pPr>
                      <a:r>
                        <a:rPr sz="950" b="0" spc="-10" dirty="0">
                          <a:solidFill>
                            <a:srgbClr val="231F20"/>
                          </a:solidFill>
                          <a:latin typeface="Aktiv Grotesk Light"/>
                          <a:cs typeface="Aktiv Grotesk Light"/>
                        </a:rPr>
                        <a:t>20,000</a:t>
                      </a:r>
                      <a:endParaRPr sz="950">
                        <a:latin typeface="Aktiv Grotesk Light"/>
                        <a:cs typeface="Aktiv Grotesk Light"/>
                      </a:endParaRPr>
                    </a:p>
                  </a:txBody>
                  <a:tcPr marL="0" marR="0" marT="27940" marB="0">
                    <a:lnT w="19050">
                      <a:solidFill>
                        <a:srgbClr val="C2DCDF"/>
                      </a:solidFill>
                      <a:prstDash val="solid"/>
                    </a:lnT>
                  </a:tcPr>
                </a:tc>
                <a:tc>
                  <a:txBody>
                    <a:bodyPr/>
                    <a:lstStyle/>
                    <a:p>
                      <a:pPr marR="185420" algn="r">
                        <a:lnSpc>
                          <a:spcPct val="100000"/>
                        </a:lnSpc>
                        <a:spcBef>
                          <a:spcPts val="220"/>
                        </a:spcBef>
                      </a:pPr>
                      <a:r>
                        <a:rPr sz="950" b="0" spc="-25" dirty="0">
                          <a:solidFill>
                            <a:srgbClr val="231F20"/>
                          </a:solidFill>
                          <a:latin typeface="Aktiv Grotesk Light"/>
                          <a:cs typeface="Aktiv Grotesk Light"/>
                        </a:rPr>
                        <a:t>677</a:t>
                      </a:r>
                      <a:endParaRPr sz="950">
                        <a:latin typeface="Aktiv Grotesk Light"/>
                        <a:cs typeface="Aktiv Grotesk Light"/>
                      </a:endParaRPr>
                    </a:p>
                  </a:txBody>
                  <a:tcPr marL="0" marR="0" marT="27940" marB="0">
                    <a:lnT w="19050">
                      <a:solidFill>
                        <a:srgbClr val="C2DCDF"/>
                      </a:solidFill>
                      <a:prstDash val="solid"/>
                    </a:lnT>
                  </a:tcPr>
                </a:tc>
                <a:tc>
                  <a:txBody>
                    <a:bodyPr/>
                    <a:lstStyle/>
                    <a:p>
                      <a:pPr marL="6985" algn="ctr">
                        <a:lnSpc>
                          <a:spcPct val="100000"/>
                        </a:lnSpc>
                        <a:spcBef>
                          <a:spcPts val="220"/>
                        </a:spcBef>
                      </a:pPr>
                      <a:r>
                        <a:rPr sz="950" b="0" spc="-25" dirty="0">
                          <a:solidFill>
                            <a:srgbClr val="231F20"/>
                          </a:solidFill>
                          <a:latin typeface="Aktiv Grotesk Light"/>
                          <a:cs typeface="Aktiv Grotesk Light"/>
                        </a:rPr>
                        <a:t>68</a:t>
                      </a:r>
                      <a:endParaRPr sz="950">
                        <a:latin typeface="Aktiv Grotesk Light"/>
                        <a:cs typeface="Aktiv Grotesk Light"/>
                      </a:endParaRPr>
                    </a:p>
                  </a:txBody>
                  <a:tcPr marL="0" marR="0" marT="27940" marB="0">
                    <a:lnT w="19050">
                      <a:solidFill>
                        <a:srgbClr val="C2DCDF"/>
                      </a:solidFill>
                      <a:prstDash val="solid"/>
                    </a:lnT>
                  </a:tcPr>
                </a:tc>
                <a:tc>
                  <a:txBody>
                    <a:bodyPr/>
                    <a:lstStyle/>
                    <a:p>
                      <a:pPr marL="45085" algn="ctr">
                        <a:lnSpc>
                          <a:spcPct val="100000"/>
                        </a:lnSpc>
                        <a:spcBef>
                          <a:spcPts val="220"/>
                        </a:spcBef>
                      </a:pPr>
                      <a:r>
                        <a:rPr sz="950" b="0" spc="-25" dirty="0">
                          <a:solidFill>
                            <a:srgbClr val="231F20"/>
                          </a:solidFill>
                          <a:latin typeface="Aktiv Grotesk Light"/>
                          <a:cs typeface="Aktiv Grotesk Light"/>
                        </a:rPr>
                        <a:t>218</a:t>
                      </a:r>
                      <a:endParaRPr sz="950">
                        <a:latin typeface="Aktiv Grotesk Light"/>
                        <a:cs typeface="Aktiv Grotesk Light"/>
                      </a:endParaRPr>
                    </a:p>
                  </a:txBody>
                  <a:tcPr marL="0" marR="0" marT="27940" marB="0">
                    <a:lnT w="19050">
                      <a:solidFill>
                        <a:srgbClr val="C2DCDF"/>
                      </a:solidFill>
                      <a:prstDash val="solid"/>
                    </a:lnT>
                  </a:tcPr>
                </a:tc>
                <a:tc>
                  <a:txBody>
                    <a:bodyPr/>
                    <a:lstStyle/>
                    <a:p>
                      <a:pPr marL="68580" algn="ctr">
                        <a:lnSpc>
                          <a:spcPct val="100000"/>
                        </a:lnSpc>
                        <a:spcBef>
                          <a:spcPts val="220"/>
                        </a:spcBef>
                      </a:pPr>
                      <a:r>
                        <a:rPr sz="950" b="0" spc="-25" dirty="0">
                          <a:solidFill>
                            <a:srgbClr val="231F20"/>
                          </a:solidFill>
                          <a:latin typeface="Aktiv Grotesk Light"/>
                          <a:cs typeface="Aktiv Grotesk Light"/>
                        </a:rPr>
                        <a:t>604</a:t>
                      </a:r>
                      <a:endParaRPr sz="950">
                        <a:latin typeface="Aktiv Grotesk Light"/>
                        <a:cs typeface="Aktiv Grotesk Light"/>
                      </a:endParaRPr>
                    </a:p>
                  </a:txBody>
                  <a:tcPr marL="0" marR="0" marT="27940" marB="0">
                    <a:lnT w="19050">
                      <a:solidFill>
                        <a:srgbClr val="C2DCDF"/>
                      </a:solidFill>
                      <a:prstDash val="solid"/>
                    </a:lnT>
                  </a:tcPr>
                </a:tc>
                <a:extLst>
                  <a:ext uri="{0D108BD9-81ED-4DB2-BD59-A6C34878D82A}">
                    <a16:rowId xmlns:a16="http://schemas.microsoft.com/office/drawing/2014/main" val="10001"/>
                  </a:ext>
                </a:extLst>
              </a:tr>
              <a:tr h="231140">
                <a:tc>
                  <a:txBody>
                    <a:bodyPr/>
                    <a:lstStyle/>
                    <a:p>
                      <a:pPr marL="54610">
                        <a:lnSpc>
                          <a:spcPct val="100000"/>
                        </a:lnSpc>
                        <a:spcBef>
                          <a:spcPts val="165"/>
                        </a:spcBef>
                      </a:pPr>
                      <a:r>
                        <a:rPr sz="950" b="0" spc="-10" dirty="0">
                          <a:solidFill>
                            <a:srgbClr val="231F20"/>
                          </a:solidFill>
                          <a:latin typeface="Aktiv Grotesk Light"/>
                          <a:cs typeface="Aktiv Grotesk Light"/>
                        </a:rPr>
                        <a:t>Mesoamerica</a:t>
                      </a:r>
                      <a:endParaRPr sz="950" dirty="0">
                        <a:latin typeface="Aktiv Grotesk Light"/>
                        <a:cs typeface="Aktiv Grotesk Light"/>
                      </a:endParaRPr>
                    </a:p>
                  </a:txBody>
                  <a:tcPr marL="0" marR="0" marT="20955" marB="0"/>
                </a:tc>
                <a:tc>
                  <a:txBody>
                    <a:bodyPr/>
                    <a:lstStyle/>
                    <a:p>
                      <a:pPr marR="191770" algn="r">
                        <a:lnSpc>
                          <a:spcPct val="100000"/>
                        </a:lnSpc>
                        <a:spcBef>
                          <a:spcPts val="165"/>
                        </a:spcBef>
                      </a:pPr>
                      <a:r>
                        <a:rPr sz="950" b="0" dirty="0">
                          <a:solidFill>
                            <a:srgbClr val="231F20"/>
                          </a:solidFill>
                          <a:latin typeface="Aktiv Grotesk Light"/>
                          <a:cs typeface="Aktiv Grotesk Light"/>
                        </a:rPr>
                        <a:t>231,999</a:t>
                      </a:r>
                      <a:r>
                        <a:rPr sz="950" b="0" spc="185" dirty="0">
                          <a:solidFill>
                            <a:srgbClr val="231F20"/>
                          </a:solidFill>
                          <a:latin typeface="Aktiv Grotesk Light"/>
                          <a:cs typeface="Aktiv Grotesk Light"/>
                        </a:rPr>
                        <a:t> </a:t>
                      </a:r>
                      <a:r>
                        <a:rPr sz="950" b="0" spc="-20" dirty="0">
                          <a:solidFill>
                            <a:srgbClr val="231F20"/>
                          </a:solidFill>
                          <a:latin typeface="Aktiv Grotesk Light"/>
                          <a:cs typeface="Aktiv Grotesk Light"/>
                        </a:rPr>
                        <a:t>(20)</a:t>
                      </a:r>
                      <a:endParaRPr sz="950">
                        <a:latin typeface="Aktiv Grotesk Light"/>
                        <a:cs typeface="Aktiv Grotesk Light"/>
                      </a:endParaRPr>
                    </a:p>
                  </a:txBody>
                  <a:tcPr marL="0" marR="0" marT="20955" marB="0"/>
                </a:tc>
                <a:tc>
                  <a:txBody>
                    <a:bodyPr/>
                    <a:lstStyle/>
                    <a:p>
                      <a:pPr marL="76200" algn="ctr">
                        <a:lnSpc>
                          <a:spcPct val="100000"/>
                        </a:lnSpc>
                        <a:spcBef>
                          <a:spcPts val="165"/>
                        </a:spcBef>
                      </a:pPr>
                      <a:r>
                        <a:rPr sz="950" b="0" spc="-10" dirty="0">
                          <a:solidFill>
                            <a:srgbClr val="231F20"/>
                          </a:solidFill>
                          <a:latin typeface="Aktiv Grotesk Light"/>
                          <a:cs typeface="Aktiv Grotesk Light"/>
                        </a:rPr>
                        <a:t>5,000</a:t>
                      </a:r>
                      <a:endParaRPr sz="950">
                        <a:latin typeface="Aktiv Grotesk Light"/>
                        <a:cs typeface="Aktiv Grotesk Light"/>
                      </a:endParaRPr>
                    </a:p>
                  </a:txBody>
                  <a:tcPr marL="0" marR="0" marT="20955" marB="0"/>
                </a:tc>
                <a:tc>
                  <a:txBody>
                    <a:bodyPr/>
                    <a:lstStyle/>
                    <a:p>
                      <a:pPr marR="185420" algn="r">
                        <a:lnSpc>
                          <a:spcPct val="100000"/>
                        </a:lnSpc>
                        <a:spcBef>
                          <a:spcPts val="165"/>
                        </a:spcBef>
                      </a:pPr>
                      <a:r>
                        <a:rPr sz="950" b="0" spc="-25" dirty="0">
                          <a:solidFill>
                            <a:srgbClr val="231F20"/>
                          </a:solidFill>
                          <a:latin typeface="Aktiv Grotesk Light"/>
                          <a:cs typeface="Aktiv Grotesk Light"/>
                        </a:rPr>
                        <a:t>251</a:t>
                      </a:r>
                      <a:endParaRPr sz="950">
                        <a:latin typeface="Aktiv Grotesk Light"/>
                        <a:cs typeface="Aktiv Grotesk Light"/>
                      </a:endParaRPr>
                    </a:p>
                  </a:txBody>
                  <a:tcPr marL="0" marR="0" marT="20955" marB="0"/>
                </a:tc>
                <a:tc>
                  <a:txBody>
                    <a:bodyPr/>
                    <a:lstStyle/>
                    <a:p>
                      <a:pPr marR="60325" algn="ctr">
                        <a:lnSpc>
                          <a:spcPct val="100000"/>
                        </a:lnSpc>
                        <a:spcBef>
                          <a:spcPts val="165"/>
                        </a:spcBef>
                      </a:pPr>
                      <a:r>
                        <a:rPr sz="950" b="0" spc="-25" dirty="0">
                          <a:solidFill>
                            <a:srgbClr val="231F20"/>
                          </a:solidFill>
                          <a:latin typeface="Aktiv Grotesk Light"/>
                          <a:cs typeface="Aktiv Grotesk Light"/>
                        </a:rPr>
                        <a:t>210</a:t>
                      </a:r>
                      <a:endParaRPr sz="950">
                        <a:latin typeface="Aktiv Grotesk Light"/>
                        <a:cs typeface="Aktiv Grotesk Light"/>
                      </a:endParaRPr>
                    </a:p>
                  </a:txBody>
                  <a:tcPr marL="0" marR="0" marT="20955" marB="0"/>
                </a:tc>
                <a:tc>
                  <a:txBody>
                    <a:bodyPr/>
                    <a:lstStyle/>
                    <a:p>
                      <a:pPr marL="45085" algn="ctr">
                        <a:lnSpc>
                          <a:spcPct val="100000"/>
                        </a:lnSpc>
                        <a:spcBef>
                          <a:spcPts val="165"/>
                        </a:spcBef>
                      </a:pPr>
                      <a:r>
                        <a:rPr sz="950" b="0" spc="-25" dirty="0">
                          <a:solidFill>
                            <a:srgbClr val="231F20"/>
                          </a:solidFill>
                          <a:latin typeface="Aktiv Grotesk Light"/>
                          <a:cs typeface="Aktiv Grotesk Light"/>
                        </a:rPr>
                        <a:t>391</a:t>
                      </a:r>
                      <a:endParaRPr sz="950">
                        <a:latin typeface="Aktiv Grotesk Light"/>
                        <a:cs typeface="Aktiv Grotesk Light"/>
                      </a:endParaRPr>
                    </a:p>
                  </a:txBody>
                  <a:tcPr marL="0" marR="0" marT="20955" marB="0"/>
                </a:tc>
                <a:tc>
                  <a:txBody>
                    <a:bodyPr/>
                    <a:lstStyle/>
                    <a:p>
                      <a:pPr marL="68580" algn="ctr">
                        <a:lnSpc>
                          <a:spcPct val="100000"/>
                        </a:lnSpc>
                        <a:spcBef>
                          <a:spcPts val="165"/>
                        </a:spcBef>
                      </a:pPr>
                      <a:r>
                        <a:rPr sz="950" b="0" spc="-25" dirty="0">
                          <a:solidFill>
                            <a:srgbClr val="231F20"/>
                          </a:solidFill>
                          <a:latin typeface="Aktiv Grotesk Light"/>
                          <a:cs typeface="Aktiv Grotesk Light"/>
                        </a:rPr>
                        <a:t>307</a:t>
                      </a:r>
                      <a:endParaRPr sz="950">
                        <a:latin typeface="Aktiv Grotesk Light"/>
                        <a:cs typeface="Aktiv Grotesk Light"/>
                      </a:endParaRPr>
                    </a:p>
                  </a:txBody>
                  <a:tcPr marL="0" marR="0" marT="20955" marB="0"/>
                </a:tc>
                <a:extLst>
                  <a:ext uri="{0D108BD9-81ED-4DB2-BD59-A6C34878D82A}">
                    <a16:rowId xmlns:a16="http://schemas.microsoft.com/office/drawing/2014/main" val="10002"/>
                  </a:ext>
                </a:extLst>
              </a:tr>
              <a:tr h="236854">
                <a:tc>
                  <a:txBody>
                    <a:bodyPr/>
                    <a:lstStyle/>
                    <a:p>
                      <a:pPr marL="54610">
                        <a:lnSpc>
                          <a:spcPct val="100000"/>
                        </a:lnSpc>
                        <a:spcBef>
                          <a:spcPts val="440"/>
                        </a:spcBef>
                      </a:pPr>
                      <a:r>
                        <a:rPr sz="950" b="0" spc="-10" dirty="0">
                          <a:solidFill>
                            <a:srgbClr val="231F20"/>
                          </a:solidFill>
                          <a:latin typeface="Aktiv Grotesk Light"/>
                          <a:cs typeface="Aktiv Grotesk Light"/>
                        </a:rPr>
                        <a:t>Caribbean</a:t>
                      </a:r>
                      <a:endParaRPr sz="950">
                        <a:latin typeface="Aktiv Grotesk Light"/>
                        <a:cs typeface="Aktiv Grotesk Light"/>
                      </a:endParaRPr>
                    </a:p>
                  </a:txBody>
                  <a:tcPr marL="0" marR="0" marT="55880" marB="0"/>
                </a:tc>
                <a:tc>
                  <a:txBody>
                    <a:bodyPr/>
                    <a:lstStyle/>
                    <a:p>
                      <a:pPr marR="191770" algn="r">
                        <a:lnSpc>
                          <a:spcPct val="100000"/>
                        </a:lnSpc>
                        <a:spcBef>
                          <a:spcPts val="440"/>
                        </a:spcBef>
                      </a:pPr>
                      <a:r>
                        <a:rPr sz="950" b="0" dirty="0">
                          <a:solidFill>
                            <a:srgbClr val="231F20"/>
                          </a:solidFill>
                          <a:latin typeface="Aktiv Grotesk Light"/>
                          <a:cs typeface="Aktiv Grotesk Light"/>
                        </a:rPr>
                        <a:t>29,840</a:t>
                      </a:r>
                      <a:r>
                        <a:rPr sz="950" b="0" spc="160" dirty="0">
                          <a:solidFill>
                            <a:srgbClr val="231F20"/>
                          </a:solidFill>
                          <a:latin typeface="Aktiv Grotesk Light"/>
                          <a:cs typeface="Aktiv Grotesk Light"/>
                        </a:rPr>
                        <a:t> </a:t>
                      </a:r>
                      <a:r>
                        <a:rPr sz="950" b="0" spc="-20" dirty="0">
                          <a:solidFill>
                            <a:srgbClr val="231F20"/>
                          </a:solidFill>
                          <a:latin typeface="Aktiv Grotesk Light"/>
                          <a:cs typeface="Aktiv Grotesk Light"/>
                        </a:rPr>
                        <a:t>(11)</a:t>
                      </a:r>
                      <a:endParaRPr sz="950">
                        <a:latin typeface="Aktiv Grotesk Light"/>
                        <a:cs typeface="Aktiv Grotesk Light"/>
                      </a:endParaRPr>
                    </a:p>
                  </a:txBody>
                  <a:tcPr marL="0" marR="0" marT="55880" marB="0"/>
                </a:tc>
                <a:tc>
                  <a:txBody>
                    <a:bodyPr/>
                    <a:lstStyle/>
                    <a:p>
                      <a:pPr marL="76200" algn="ctr">
                        <a:lnSpc>
                          <a:spcPct val="100000"/>
                        </a:lnSpc>
                        <a:spcBef>
                          <a:spcPts val="440"/>
                        </a:spcBef>
                      </a:pPr>
                      <a:r>
                        <a:rPr sz="950" b="0" spc="-10" dirty="0">
                          <a:solidFill>
                            <a:srgbClr val="231F20"/>
                          </a:solidFill>
                          <a:latin typeface="Aktiv Grotesk Light"/>
                          <a:cs typeface="Aktiv Grotesk Light"/>
                        </a:rPr>
                        <a:t>7,000</a:t>
                      </a:r>
                      <a:endParaRPr sz="950">
                        <a:latin typeface="Aktiv Grotesk Light"/>
                        <a:cs typeface="Aktiv Grotesk Light"/>
                      </a:endParaRPr>
                    </a:p>
                  </a:txBody>
                  <a:tcPr marL="0" marR="0" marT="55880" marB="0"/>
                </a:tc>
                <a:tc>
                  <a:txBody>
                    <a:bodyPr/>
                    <a:lstStyle/>
                    <a:p>
                      <a:pPr marR="185420" algn="r">
                        <a:lnSpc>
                          <a:spcPct val="100000"/>
                        </a:lnSpc>
                        <a:spcBef>
                          <a:spcPts val="440"/>
                        </a:spcBef>
                      </a:pPr>
                      <a:r>
                        <a:rPr sz="950" b="0" spc="-25" dirty="0">
                          <a:solidFill>
                            <a:srgbClr val="231F20"/>
                          </a:solidFill>
                          <a:latin typeface="Aktiv Grotesk Light"/>
                          <a:cs typeface="Aktiv Grotesk Light"/>
                        </a:rPr>
                        <a:t>148</a:t>
                      </a:r>
                      <a:endParaRPr sz="950">
                        <a:latin typeface="Aktiv Grotesk Light"/>
                        <a:cs typeface="Aktiv Grotesk Light"/>
                      </a:endParaRPr>
                    </a:p>
                  </a:txBody>
                  <a:tcPr marL="0" marR="0" marT="55880" marB="0"/>
                </a:tc>
                <a:tc>
                  <a:txBody>
                    <a:bodyPr/>
                    <a:lstStyle/>
                    <a:p>
                      <a:pPr marL="6985" algn="ctr">
                        <a:lnSpc>
                          <a:spcPct val="100000"/>
                        </a:lnSpc>
                        <a:spcBef>
                          <a:spcPts val="440"/>
                        </a:spcBef>
                      </a:pPr>
                      <a:r>
                        <a:rPr sz="950" b="0" spc="-25" dirty="0">
                          <a:solidFill>
                            <a:srgbClr val="231F20"/>
                          </a:solidFill>
                          <a:latin typeface="Aktiv Grotesk Light"/>
                          <a:cs typeface="Aktiv Grotesk Light"/>
                        </a:rPr>
                        <a:t>49</a:t>
                      </a:r>
                      <a:endParaRPr sz="950">
                        <a:latin typeface="Aktiv Grotesk Light"/>
                        <a:cs typeface="Aktiv Grotesk Light"/>
                      </a:endParaRPr>
                    </a:p>
                  </a:txBody>
                  <a:tcPr marL="0" marR="0" marT="55880" marB="0"/>
                </a:tc>
                <a:tc>
                  <a:txBody>
                    <a:bodyPr/>
                    <a:lstStyle/>
                    <a:p>
                      <a:pPr marL="45085" algn="ctr">
                        <a:lnSpc>
                          <a:spcPct val="100000"/>
                        </a:lnSpc>
                        <a:spcBef>
                          <a:spcPts val="440"/>
                        </a:spcBef>
                      </a:pPr>
                      <a:r>
                        <a:rPr sz="950" b="0" spc="-25" dirty="0">
                          <a:solidFill>
                            <a:srgbClr val="231F20"/>
                          </a:solidFill>
                          <a:latin typeface="Aktiv Grotesk Light"/>
                          <a:cs typeface="Aktiv Grotesk Light"/>
                        </a:rPr>
                        <a:t>418</a:t>
                      </a:r>
                      <a:endParaRPr sz="950">
                        <a:latin typeface="Aktiv Grotesk Light"/>
                        <a:cs typeface="Aktiv Grotesk Light"/>
                      </a:endParaRPr>
                    </a:p>
                  </a:txBody>
                  <a:tcPr marL="0" marR="0" marT="55880" marB="0"/>
                </a:tc>
                <a:tc>
                  <a:txBody>
                    <a:bodyPr/>
                    <a:lstStyle/>
                    <a:p>
                      <a:pPr marL="68580" algn="ctr">
                        <a:lnSpc>
                          <a:spcPct val="100000"/>
                        </a:lnSpc>
                        <a:spcBef>
                          <a:spcPts val="440"/>
                        </a:spcBef>
                      </a:pPr>
                      <a:r>
                        <a:rPr sz="950" b="0" spc="-25" dirty="0">
                          <a:solidFill>
                            <a:srgbClr val="231F20"/>
                          </a:solidFill>
                          <a:latin typeface="Aktiv Grotesk Light"/>
                          <a:cs typeface="Aktiv Grotesk Light"/>
                        </a:rPr>
                        <a:t>164</a:t>
                      </a:r>
                      <a:endParaRPr sz="950">
                        <a:latin typeface="Aktiv Grotesk Light"/>
                        <a:cs typeface="Aktiv Grotesk Light"/>
                      </a:endParaRPr>
                    </a:p>
                  </a:txBody>
                  <a:tcPr marL="0" marR="0" marT="55880" marB="0"/>
                </a:tc>
                <a:extLst>
                  <a:ext uri="{0D108BD9-81ED-4DB2-BD59-A6C34878D82A}">
                    <a16:rowId xmlns:a16="http://schemas.microsoft.com/office/drawing/2014/main" val="10003"/>
                  </a:ext>
                </a:extLst>
              </a:tr>
              <a:tr h="201930">
                <a:tc>
                  <a:txBody>
                    <a:bodyPr/>
                    <a:lstStyle/>
                    <a:p>
                      <a:pPr marL="54610">
                        <a:lnSpc>
                          <a:spcPct val="100000"/>
                        </a:lnSpc>
                        <a:spcBef>
                          <a:spcPts val="204"/>
                        </a:spcBef>
                      </a:pPr>
                      <a:r>
                        <a:rPr sz="950" b="0" dirty="0">
                          <a:solidFill>
                            <a:srgbClr val="231F20"/>
                          </a:solidFill>
                          <a:latin typeface="Aktiv Grotesk Light"/>
                          <a:cs typeface="Aktiv Grotesk Light"/>
                        </a:rPr>
                        <a:t>Atlantic</a:t>
                      </a:r>
                      <a:r>
                        <a:rPr sz="950" b="0" spc="114" dirty="0">
                          <a:solidFill>
                            <a:srgbClr val="231F20"/>
                          </a:solidFill>
                          <a:latin typeface="Aktiv Grotesk Light"/>
                          <a:cs typeface="Aktiv Grotesk Light"/>
                        </a:rPr>
                        <a:t> </a:t>
                      </a:r>
                      <a:r>
                        <a:rPr sz="950" b="0" dirty="0">
                          <a:solidFill>
                            <a:srgbClr val="231F20"/>
                          </a:solidFill>
                          <a:latin typeface="Aktiv Grotesk Light"/>
                          <a:cs typeface="Aktiv Grotesk Light"/>
                        </a:rPr>
                        <a:t>Forest</a:t>
                      </a:r>
                      <a:r>
                        <a:rPr sz="950" b="0" spc="120" dirty="0">
                          <a:solidFill>
                            <a:srgbClr val="231F20"/>
                          </a:solidFill>
                          <a:latin typeface="Aktiv Grotesk Light"/>
                          <a:cs typeface="Aktiv Grotesk Light"/>
                        </a:rPr>
                        <a:t> </a:t>
                      </a:r>
                      <a:r>
                        <a:rPr sz="950" b="0" dirty="0">
                          <a:solidFill>
                            <a:srgbClr val="231F20"/>
                          </a:solidFill>
                          <a:latin typeface="Aktiv Grotesk Light"/>
                          <a:cs typeface="Aktiv Grotesk Light"/>
                        </a:rPr>
                        <a:t>of</a:t>
                      </a:r>
                      <a:r>
                        <a:rPr sz="950" b="0" spc="120" dirty="0">
                          <a:solidFill>
                            <a:srgbClr val="231F20"/>
                          </a:solidFill>
                          <a:latin typeface="Aktiv Grotesk Light"/>
                          <a:cs typeface="Aktiv Grotesk Light"/>
                        </a:rPr>
                        <a:t> </a:t>
                      </a:r>
                      <a:r>
                        <a:rPr sz="950" b="0" spc="-10" dirty="0">
                          <a:solidFill>
                            <a:srgbClr val="231F20"/>
                          </a:solidFill>
                          <a:latin typeface="Aktiv Grotesk Light"/>
                          <a:cs typeface="Aktiv Grotesk Light"/>
                        </a:rPr>
                        <a:t>Brazil</a:t>
                      </a:r>
                      <a:endParaRPr sz="950">
                        <a:latin typeface="Aktiv Grotesk Light"/>
                        <a:cs typeface="Aktiv Grotesk Light"/>
                      </a:endParaRPr>
                    </a:p>
                  </a:txBody>
                  <a:tcPr marL="0" marR="0" marT="26034" marB="0"/>
                </a:tc>
                <a:tc>
                  <a:txBody>
                    <a:bodyPr/>
                    <a:lstStyle/>
                    <a:p>
                      <a:pPr marR="191770" algn="r">
                        <a:lnSpc>
                          <a:spcPct val="100000"/>
                        </a:lnSpc>
                        <a:spcBef>
                          <a:spcPts val="204"/>
                        </a:spcBef>
                      </a:pPr>
                      <a:r>
                        <a:rPr sz="950" b="0" dirty="0">
                          <a:solidFill>
                            <a:srgbClr val="231F20"/>
                          </a:solidFill>
                          <a:latin typeface="Aktiv Grotesk Light"/>
                          <a:cs typeface="Aktiv Grotesk Light"/>
                        </a:rPr>
                        <a:t>91,930</a:t>
                      </a:r>
                      <a:r>
                        <a:rPr sz="950" b="0" spc="160" dirty="0">
                          <a:solidFill>
                            <a:srgbClr val="231F20"/>
                          </a:solidFill>
                          <a:latin typeface="Aktiv Grotesk Light"/>
                          <a:cs typeface="Aktiv Grotesk Light"/>
                        </a:rPr>
                        <a:t> </a:t>
                      </a:r>
                      <a:r>
                        <a:rPr sz="950" b="0" spc="-10" dirty="0">
                          <a:solidFill>
                            <a:srgbClr val="231F20"/>
                          </a:solidFill>
                          <a:latin typeface="Aktiv Grotesk Light"/>
                          <a:cs typeface="Aktiv Grotesk Light"/>
                        </a:rPr>
                        <a:t>(7.5)</a:t>
                      </a:r>
                      <a:endParaRPr sz="950">
                        <a:latin typeface="Aktiv Grotesk Light"/>
                        <a:cs typeface="Aktiv Grotesk Light"/>
                      </a:endParaRPr>
                    </a:p>
                  </a:txBody>
                  <a:tcPr marL="0" marR="0" marT="26034" marB="0"/>
                </a:tc>
                <a:tc>
                  <a:txBody>
                    <a:bodyPr/>
                    <a:lstStyle/>
                    <a:p>
                      <a:pPr marL="76200" algn="ctr">
                        <a:lnSpc>
                          <a:spcPct val="100000"/>
                        </a:lnSpc>
                        <a:spcBef>
                          <a:spcPts val="204"/>
                        </a:spcBef>
                      </a:pPr>
                      <a:r>
                        <a:rPr sz="950" b="0" spc="-10" dirty="0">
                          <a:solidFill>
                            <a:srgbClr val="231F20"/>
                          </a:solidFill>
                          <a:latin typeface="Aktiv Grotesk Light"/>
                          <a:cs typeface="Aktiv Grotesk Light"/>
                        </a:rPr>
                        <a:t>8,000</a:t>
                      </a:r>
                      <a:endParaRPr sz="950">
                        <a:latin typeface="Aktiv Grotesk Light"/>
                        <a:cs typeface="Aktiv Grotesk Light"/>
                      </a:endParaRPr>
                    </a:p>
                  </a:txBody>
                  <a:tcPr marL="0" marR="0" marT="26034" marB="0"/>
                </a:tc>
                <a:tc>
                  <a:txBody>
                    <a:bodyPr/>
                    <a:lstStyle/>
                    <a:p>
                      <a:pPr marR="185420" algn="r">
                        <a:lnSpc>
                          <a:spcPct val="100000"/>
                        </a:lnSpc>
                        <a:spcBef>
                          <a:spcPts val="204"/>
                        </a:spcBef>
                      </a:pPr>
                      <a:r>
                        <a:rPr sz="950" b="0" spc="-25" dirty="0">
                          <a:solidFill>
                            <a:srgbClr val="231F20"/>
                          </a:solidFill>
                          <a:latin typeface="Aktiv Grotesk Light"/>
                          <a:cs typeface="Aktiv Grotesk Light"/>
                        </a:rPr>
                        <a:t>181</a:t>
                      </a:r>
                      <a:endParaRPr sz="950">
                        <a:latin typeface="Aktiv Grotesk Light"/>
                        <a:cs typeface="Aktiv Grotesk Light"/>
                      </a:endParaRPr>
                    </a:p>
                  </a:txBody>
                  <a:tcPr marL="0" marR="0" marT="26034" marB="0"/>
                </a:tc>
                <a:tc>
                  <a:txBody>
                    <a:bodyPr/>
                    <a:lstStyle/>
                    <a:p>
                      <a:pPr marL="6985" algn="ctr">
                        <a:lnSpc>
                          <a:spcPct val="100000"/>
                        </a:lnSpc>
                        <a:spcBef>
                          <a:spcPts val="204"/>
                        </a:spcBef>
                      </a:pPr>
                      <a:r>
                        <a:rPr sz="950" b="0" spc="-25" dirty="0">
                          <a:solidFill>
                            <a:srgbClr val="231F20"/>
                          </a:solidFill>
                          <a:latin typeface="Aktiv Grotesk Light"/>
                          <a:cs typeface="Aktiv Grotesk Light"/>
                        </a:rPr>
                        <a:t>73</a:t>
                      </a:r>
                      <a:endParaRPr sz="950">
                        <a:latin typeface="Aktiv Grotesk Light"/>
                        <a:cs typeface="Aktiv Grotesk Light"/>
                      </a:endParaRPr>
                    </a:p>
                  </a:txBody>
                  <a:tcPr marL="0" marR="0" marT="26034" marB="0"/>
                </a:tc>
                <a:tc>
                  <a:txBody>
                    <a:bodyPr/>
                    <a:lstStyle/>
                    <a:p>
                      <a:pPr marL="120014" algn="ctr">
                        <a:lnSpc>
                          <a:spcPct val="100000"/>
                        </a:lnSpc>
                        <a:spcBef>
                          <a:spcPts val="204"/>
                        </a:spcBef>
                      </a:pPr>
                      <a:r>
                        <a:rPr sz="950" b="0" spc="-25" dirty="0">
                          <a:solidFill>
                            <a:srgbClr val="231F20"/>
                          </a:solidFill>
                          <a:latin typeface="Aktiv Grotesk Light"/>
                          <a:cs typeface="Aktiv Grotesk Light"/>
                        </a:rPr>
                        <a:t>60</a:t>
                      </a:r>
                      <a:endParaRPr sz="950">
                        <a:latin typeface="Aktiv Grotesk Light"/>
                        <a:cs typeface="Aktiv Grotesk Light"/>
                      </a:endParaRPr>
                    </a:p>
                  </a:txBody>
                  <a:tcPr marL="0" marR="0" marT="26034" marB="0"/>
                </a:tc>
                <a:tc>
                  <a:txBody>
                    <a:bodyPr/>
                    <a:lstStyle/>
                    <a:p>
                      <a:pPr marL="68580" algn="ctr">
                        <a:lnSpc>
                          <a:spcPct val="100000"/>
                        </a:lnSpc>
                        <a:spcBef>
                          <a:spcPts val="204"/>
                        </a:spcBef>
                      </a:pPr>
                      <a:r>
                        <a:rPr sz="950" b="0" spc="-25" dirty="0">
                          <a:solidFill>
                            <a:srgbClr val="231F20"/>
                          </a:solidFill>
                          <a:latin typeface="Aktiv Grotesk Light"/>
                          <a:cs typeface="Aktiv Grotesk Light"/>
                        </a:rPr>
                        <a:t>253</a:t>
                      </a:r>
                      <a:endParaRPr sz="950">
                        <a:latin typeface="Aktiv Grotesk Light"/>
                        <a:cs typeface="Aktiv Grotesk Light"/>
                      </a:endParaRPr>
                    </a:p>
                  </a:txBody>
                  <a:tcPr marL="0" marR="0" marT="26034" marB="0"/>
                </a:tc>
                <a:extLst>
                  <a:ext uri="{0D108BD9-81ED-4DB2-BD59-A6C34878D82A}">
                    <a16:rowId xmlns:a16="http://schemas.microsoft.com/office/drawing/2014/main" val="10004"/>
                  </a:ext>
                </a:extLst>
              </a:tr>
              <a:tr h="332105">
                <a:tc>
                  <a:txBody>
                    <a:bodyPr/>
                    <a:lstStyle/>
                    <a:p>
                      <a:pPr marL="145415" marR="109855" indent="-90805">
                        <a:lnSpc>
                          <a:spcPts val="1070"/>
                        </a:lnSpc>
                        <a:spcBef>
                          <a:spcPts val="254"/>
                        </a:spcBef>
                      </a:pPr>
                      <a:r>
                        <a:rPr sz="950" b="0" spc="-10" dirty="0">
                          <a:solidFill>
                            <a:srgbClr val="231F20"/>
                          </a:solidFill>
                          <a:latin typeface="Aktiv Grotesk Light"/>
                          <a:cs typeface="Aktiv Grotesk Light"/>
                        </a:rPr>
                        <a:t>Choco/Darien/Western Ecuador</a:t>
                      </a:r>
                      <a:endParaRPr sz="950">
                        <a:latin typeface="Aktiv Grotesk Light"/>
                        <a:cs typeface="Aktiv Grotesk Light"/>
                      </a:endParaRPr>
                    </a:p>
                  </a:txBody>
                  <a:tcPr marL="0" marR="0" marT="32384" marB="0"/>
                </a:tc>
                <a:tc>
                  <a:txBody>
                    <a:bodyPr/>
                    <a:lstStyle/>
                    <a:p>
                      <a:pPr marR="191770" algn="r">
                        <a:lnSpc>
                          <a:spcPct val="100000"/>
                        </a:lnSpc>
                        <a:spcBef>
                          <a:spcPts val="165"/>
                        </a:spcBef>
                      </a:pPr>
                      <a:r>
                        <a:rPr sz="950" b="0" dirty="0">
                          <a:solidFill>
                            <a:srgbClr val="231F20"/>
                          </a:solidFill>
                          <a:latin typeface="Aktiv Grotesk Light"/>
                          <a:cs typeface="Aktiv Grotesk Light"/>
                        </a:rPr>
                        <a:t>16,471</a:t>
                      </a:r>
                      <a:r>
                        <a:rPr sz="950" b="0" spc="160" dirty="0">
                          <a:solidFill>
                            <a:srgbClr val="231F20"/>
                          </a:solidFill>
                          <a:latin typeface="Aktiv Grotesk Light"/>
                          <a:cs typeface="Aktiv Grotesk Light"/>
                        </a:rPr>
                        <a:t> </a:t>
                      </a:r>
                      <a:r>
                        <a:rPr sz="950" b="0" spc="-20" dirty="0">
                          <a:solidFill>
                            <a:srgbClr val="231F20"/>
                          </a:solidFill>
                          <a:latin typeface="Aktiv Grotesk Light"/>
                          <a:cs typeface="Aktiv Grotesk Light"/>
                        </a:rPr>
                        <a:t>(24)</a:t>
                      </a:r>
                      <a:endParaRPr sz="950">
                        <a:latin typeface="Aktiv Grotesk Light"/>
                        <a:cs typeface="Aktiv Grotesk Light"/>
                      </a:endParaRPr>
                    </a:p>
                  </a:txBody>
                  <a:tcPr marL="0" marR="0" marT="20955" marB="0"/>
                </a:tc>
                <a:tc>
                  <a:txBody>
                    <a:bodyPr/>
                    <a:lstStyle/>
                    <a:p>
                      <a:pPr marL="76200" algn="ctr">
                        <a:lnSpc>
                          <a:spcPct val="100000"/>
                        </a:lnSpc>
                        <a:spcBef>
                          <a:spcPts val="165"/>
                        </a:spcBef>
                      </a:pPr>
                      <a:r>
                        <a:rPr sz="950" b="0" spc="-10" dirty="0">
                          <a:solidFill>
                            <a:srgbClr val="231F20"/>
                          </a:solidFill>
                          <a:latin typeface="Aktiv Grotesk Light"/>
                          <a:cs typeface="Aktiv Grotesk Light"/>
                        </a:rPr>
                        <a:t>2,250</a:t>
                      </a:r>
                      <a:endParaRPr sz="950">
                        <a:latin typeface="Aktiv Grotesk Light"/>
                        <a:cs typeface="Aktiv Grotesk Light"/>
                      </a:endParaRPr>
                    </a:p>
                  </a:txBody>
                  <a:tcPr marL="0" marR="0" marT="20955" marB="0"/>
                </a:tc>
                <a:tc>
                  <a:txBody>
                    <a:bodyPr/>
                    <a:lstStyle/>
                    <a:p>
                      <a:pPr marR="185420" algn="r">
                        <a:lnSpc>
                          <a:spcPct val="100000"/>
                        </a:lnSpc>
                        <a:spcBef>
                          <a:spcPts val="165"/>
                        </a:spcBef>
                      </a:pPr>
                      <a:r>
                        <a:rPr sz="950" b="0" spc="-25" dirty="0">
                          <a:solidFill>
                            <a:srgbClr val="231F20"/>
                          </a:solidFill>
                          <a:latin typeface="Aktiv Grotesk Light"/>
                          <a:cs typeface="Aktiv Grotesk Light"/>
                        </a:rPr>
                        <a:t>85</a:t>
                      </a:r>
                      <a:endParaRPr sz="950">
                        <a:latin typeface="Aktiv Grotesk Light"/>
                        <a:cs typeface="Aktiv Grotesk Light"/>
                      </a:endParaRPr>
                    </a:p>
                  </a:txBody>
                  <a:tcPr marL="0" marR="0" marT="20955" marB="0"/>
                </a:tc>
                <a:tc>
                  <a:txBody>
                    <a:bodyPr/>
                    <a:lstStyle/>
                    <a:p>
                      <a:pPr marL="6985" algn="ctr">
                        <a:lnSpc>
                          <a:spcPct val="100000"/>
                        </a:lnSpc>
                        <a:spcBef>
                          <a:spcPts val="165"/>
                        </a:spcBef>
                      </a:pPr>
                      <a:r>
                        <a:rPr sz="950" b="0" spc="-25" dirty="0">
                          <a:solidFill>
                            <a:srgbClr val="231F20"/>
                          </a:solidFill>
                          <a:latin typeface="Aktiv Grotesk Light"/>
                          <a:cs typeface="Aktiv Grotesk Light"/>
                        </a:rPr>
                        <a:t>60</a:t>
                      </a:r>
                      <a:endParaRPr sz="950">
                        <a:latin typeface="Aktiv Grotesk Light"/>
                        <a:cs typeface="Aktiv Grotesk Light"/>
                      </a:endParaRPr>
                    </a:p>
                  </a:txBody>
                  <a:tcPr marL="0" marR="0" marT="20955" marB="0"/>
                </a:tc>
                <a:tc>
                  <a:txBody>
                    <a:bodyPr/>
                    <a:lstStyle/>
                    <a:p>
                      <a:pPr marL="120014" algn="ctr">
                        <a:lnSpc>
                          <a:spcPct val="100000"/>
                        </a:lnSpc>
                        <a:spcBef>
                          <a:spcPts val="165"/>
                        </a:spcBef>
                      </a:pPr>
                      <a:r>
                        <a:rPr sz="950" b="0" spc="-25" dirty="0">
                          <a:solidFill>
                            <a:srgbClr val="231F20"/>
                          </a:solidFill>
                          <a:latin typeface="Aktiv Grotesk Light"/>
                          <a:cs typeface="Aktiv Grotesk Light"/>
                        </a:rPr>
                        <a:t>63</a:t>
                      </a:r>
                      <a:endParaRPr sz="950">
                        <a:latin typeface="Aktiv Grotesk Light"/>
                        <a:cs typeface="Aktiv Grotesk Light"/>
                      </a:endParaRPr>
                    </a:p>
                  </a:txBody>
                  <a:tcPr marL="0" marR="0" marT="20955" marB="0"/>
                </a:tc>
                <a:tc>
                  <a:txBody>
                    <a:bodyPr/>
                    <a:lstStyle/>
                    <a:p>
                      <a:pPr marL="68580" algn="ctr">
                        <a:lnSpc>
                          <a:spcPct val="100000"/>
                        </a:lnSpc>
                        <a:spcBef>
                          <a:spcPts val="165"/>
                        </a:spcBef>
                      </a:pPr>
                      <a:r>
                        <a:rPr sz="950" b="0" spc="-25" dirty="0">
                          <a:solidFill>
                            <a:srgbClr val="231F20"/>
                          </a:solidFill>
                          <a:latin typeface="Aktiv Grotesk Light"/>
                          <a:cs typeface="Aktiv Grotesk Light"/>
                        </a:rPr>
                        <a:t>210</a:t>
                      </a:r>
                      <a:endParaRPr sz="950">
                        <a:latin typeface="Aktiv Grotesk Light"/>
                        <a:cs typeface="Aktiv Grotesk Light"/>
                      </a:endParaRPr>
                    </a:p>
                  </a:txBody>
                  <a:tcPr marL="0" marR="0" marT="20955" marB="0"/>
                </a:tc>
                <a:extLst>
                  <a:ext uri="{0D108BD9-81ED-4DB2-BD59-A6C34878D82A}">
                    <a16:rowId xmlns:a16="http://schemas.microsoft.com/office/drawing/2014/main" val="10005"/>
                  </a:ext>
                </a:extLst>
              </a:tr>
              <a:tr h="196215">
                <a:tc>
                  <a:txBody>
                    <a:bodyPr/>
                    <a:lstStyle/>
                    <a:p>
                      <a:pPr marL="54610">
                        <a:lnSpc>
                          <a:spcPct val="100000"/>
                        </a:lnSpc>
                        <a:spcBef>
                          <a:spcPts val="165"/>
                        </a:spcBef>
                      </a:pPr>
                      <a:r>
                        <a:rPr sz="950" b="0" dirty="0">
                          <a:solidFill>
                            <a:srgbClr val="231F20"/>
                          </a:solidFill>
                          <a:latin typeface="Aktiv Grotesk Light"/>
                          <a:cs typeface="Aktiv Grotesk Light"/>
                        </a:rPr>
                        <a:t>Cerrado</a:t>
                      </a:r>
                      <a:r>
                        <a:rPr sz="950" b="0" spc="120" dirty="0">
                          <a:solidFill>
                            <a:srgbClr val="231F20"/>
                          </a:solidFill>
                          <a:latin typeface="Aktiv Grotesk Light"/>
                          <a:cs typeface="Aktiv Grotesk Light"/>
                        </a:rPr>
                        <a:t> </a:t>
                      </a:r>
                      <a:r>
                        <a:rPr sz="950" b="0" dirty="0">
                          <a:solidFill>
                            <a:srgbClr val="231F20"/>
                          </a:solidFill>
                          <a:latin typeface="Aktiv Grotesk Light"/>
                          <a:cs typeface="Aktiv Grotesk Light"/>
                        </a:rPr>
                        <a:t>of</a:t>
                      </a:r>
                      <a:r>
                        <a:rPr sz="950" b="0" spc="120" dirty="0">
                          <a:solidFill>
                            <a:srgbClr val="231F20"/>
                          </a:solidFill>
                          <a:latin typeface="Aktiv Grotesk Light"/>
                          <a:cs typeface="Aktiv Grotesk Light"/>
                        </a:rPr>
                        <a:t> </a:t>
                      </a:r>
                      <a:r>
                        <a:rPr sz="950" b="0" spc="-10" dirty="0">
                          <a:solidFill>
                            <a:srgbClr val="231F20"/>
                          </a:solidFill>
                          <a:latin typeface="Aktiv Grotesk Light"/>
                          <a:cs typeface="Aktiv Grotesk Light"/>
                        </a:rPr>
                        <a:t>Brazil</a:t>
                      </a:r>
                      <a:endParaRPr sz="950">
                        <a:latin typeface="Aktiv Grotesk Light"/>
                        <a:cs typeface="Aktiv Grotesk Light"/>
                      </a:endParaRPr>
                    </a:p>
                  </a:txBody>
                  <a:tcPr marL="0" marR="0" marT="20955" marB="0"/>
                </a:tc>
                <a:tc>
                  <a:txBody>
                    <a:bodyPr/>
                    <a:lstStyle/>
                    <a:p>
                      <a:pPr marR="191770" algn="r">
                        <a:lnSpc>
                          <a:spcPct val="100000"/>
                        </a:lnSpc>
                        <a:spcBef>
                          <a:spcPts val="165"/>
                        </a:spcBef>
                      </a:pPr>
                      <a:r>
                        <a:rPr sz="950" b="0" dirty="0">
                          <a:solidFill>
                            <a:srgbClr val="231F20"/>
                          </a:solidFill>
                          <a:latin typeface="Aktiv Grotesk Light"/>
                          <a:cs typeface="Aktiv Grotesk Light"/>
                        </a:rPr>
                        <a:t>356,630</a:t>
                      </a:r>
                      <a:r>
                        <a:rPr sz="950" b="0" spc="185" dirty="0">
                          <a:solidFill>
                            <a:srgbClr val="231F20"/>
                          </a:solidFill>
                          <a:latin typeface="Aktiv Grotesk Light"/>
                          <a:cs typeface="Aktiv Grotesk Light"/>
                        </a:rPr>
                        <a:t> </a:t>
                      </a:r>
                      <a:r>
                        <a:rPr sz="950" b="0" spc="-20" dirty="0">
                          <a:solidFill>
                            <a:srgbClr val="231F20"/>
                          </a:solidFill>
                          <a:latin typeface="Aktiv Grotesk Light"/>
                          <a:cs typeface="Aktiv Grotesk Light"/>
                        </a:rPr>
                        <a:t>(20)</a:t>
                      </a:r>
                      <a:endParaRPr sz="950">
                        <a:latin typeface="Aktiv Grotesk Light"/>
                        <a:cs typeface="Aktiv Grotesk Light"/>
                      </a:endParaRPr>
                    </a:p>
                  </a:txBody>
                  <a:tcPr marL="0" marR="0" marT="20955" marB="0"/>
                </a:tc>
                <a:tc>
                  <a:txBody>
                    <a:bodyPr/>
                    <a:lstStyle/>
                    <a:p>
                      <a:pPr marL="76200" algn="ctr">
                        <a:lnSpc>
                          <a:spcPct val="100000"/>
                        </a:lnSpc>
                        <a:spcBef>
                          <a:spcPts val="165"/>
                        </a:spcBef>
                      </a:pPr>
                      <a:r>
                        <a:rPr sz="950" b="0" spc="-10" dirty="0">
                          <a:solidFill>
                            <a:srgbClr val="231F20"/>
                          </a:solidFill>
                          <a:latin typeface="Aktiv Grotesk Light"/>
                          <a:cs typeface="Aktiv Grotesk Light"/>
                        </a:rPr>
                        <a:t>4,400</a:t>
                      </a:r>
                      <a:endParaRPr sz="950">
                        <a:latin typeface="Aktiv Grotesk Light"/>
                        <a:cs typeface="Aktiv Grotesk Light"/>
                      </a:endParaRPr>
                    </a:p>
                  </a:txBody>
                  <a:tcPr marL="0" marR="0" marT="20955" marB="0"/>
                </a:tc>
                <a:tc>
                  <a:txBody>
                    <a:bodyPr/>
                    <a:lstStyle/>
                    <a:p>
                      <a:pPr marR="185420" algn="r">
                        <a:lnSpc>
                          <a:spcPct val="100000"/>
                        </a:lnSpc>
                        <a:spcBef>
                          <a:spcPts val="165"/>
                        </a:spcBef>
                      </a:pPr>
                      <a:r>
                        <a:rPr sz="950" b="0" spc="-25" dirty="0">
                          <a:solidFill>
                            <a:srgbClr val="231F20"/>
                          </a:solidFill>
                          <a:latin typeface="Aktiv Grotesk Light"/>
                          <a:cs typeface="Aktiv Grotesk Light"/>
                        </a:rPr>
                        <a:t>29</a:t>
                      </a:r>
                      <a:endParaRPr sz="950">
                        <a:latin typeface="Aktiv Grotesk Light"/>
                        <a:cs typeface="Aktiv Grotesk Light"/>
                      </a:endParaRPr>
                    </a:p>
                  </a:txBody>
                  <a:tcPr marL="0" marR="0" marT="20955" marB="0"/>
                </a:tc>
                <a:tc>
                  <a:txBody>
                    <a:bodyPr/>
                    <a:lstStyle/>
                    <a:p>
                      <a:pPr marL="6985" algn="ctr">
                        <a:lnSpc>
                          <a:spcPct val="100000"/>
                        </a:lnSpc>
                        <a:spcBef>
                          <a:spcPts val="165"/>
                        </a:spcBef>
                      </a:pPr>
                      <a:r>
                        <a:rPr sz="950" b="0" spc="-25" dirty="0">
                          <a:solidFill>
                            <a:srgbClr val="231F20"/>
                          </a:solidFill>
                          <a:latin typeface="Aktiv Grotesk Light"/>
                          <a:cs typeface="Aktiv Grotesk Light"/>
                        </a:rPr>
                        <a:t>19</a:t>
                      </a:r>
                      <a:endParaRPr sz="950">
                        <a:latin typeface="Aktiv Grotesk Light"/>
                        <a:cs typeface="Aktiv Grotesk Light"/>
                      </a:endParaRPr>
                    </a:p>
                  </a:txBody>
                  <a:tcPr marL="0" marR="0" marT="20955" marB="0"/>
                </a:tc>
                <a:tc>
                  <a:txBody>
                    <a:bodyPr/>
                    <a:lstStyle/>
                    <a:p>
                      <a:pPr marL="120014" algn="ctr">
                        <a:lnSpc>
                          <a:spcPct val="100000"/>
                        </a:lnSpc>
                        <a:spcBef>
                          <a:spcPts val="165"/>
                        </a:spcBef>
                      </a:pPr>
                      <a:r>
                        <a:rPr sz="950" b="0" spc="-25" dirty="0">
                          <a:solidFill>
                            <a:srgbClr val="231F20"/>
                          </a:solidFill>
                          <a:latin typeface="Aktiv Grotesk Light"/>
                          <a:cs typeface="Aktiv Grotesk Light"/>
                        </a:rPr>
                        <a:t>24</a:t>
                      </a:r>
                      <a:endParaRPr sz="950">
                        <a:latin typeface="Aktiv Grotesk Light"/>
                        <a:cs typeface="Aktiv Grotesk Light"/>
                      </a:endParaRPr>
                    </a:p>
                  </a:txBody>
                  <a:tcPr marL="0" marR="0" marT="20955" marB="0"/>
                </a:tc>
                <a:tc>
                  <a:txBody>
                    <a:bodyPr/>
                    <a:lstStyle/>
                    <a:p>
                      <a:pPr marL="144145" algn="ctr">
                        <a:lnSpc>
                          <a:spcPct val="100000"/>
                        </a:lnSpc>
                        <a:spcBef>
                          <a:spcPts val="165"/>
                        </a:spcBef>
                      </a:pPr>
                      <a:r>
                        <a:rPr sz="950" b="0" spc="-25" dirty="0">
                          <a:solidFill>
                            <a:srgbClr val="231F20"/>
                          </a:solidFill>
                          <a:latin typeface="Aktiv Grotesk Light"/>
                          <a:cs typeface="Aktiv Grotesk Light"/>
                        </a:rPr>
                        <a:t>45</a:t>
                      </a:r>
                      <a:endParaRPr sz="950">
                        <a:latin typeface="Aktiv Grotesk Light"/>
                        <a:cs typeface="Aktiv Grotesk Light"/>
                      </a:endParaRPr>
                    </a:p>
                  </a:txBody>
                  <a:tcPr marL="0" marR="0" marT="20955" marB="0"/>
                </a:tc>
                <a:extLst>
                  <a:ext uri="{0D108BD9-81ED-4DB2-BD59-A6C34878D82A}">
                    <a16:rowId xmlns:a16="http://schemas.microsoft.com/office/drawing/2014/main" val="10006"/>
                  </a:ext>
                </a:extLst>
              </a:tr>
              <a:tr h="196215">
                <a:tc>
                  <a:txBody>
                    <a:bodyPr/>
                    <a:lstStyle/>
                    <a:p>
                      <a:pPr marL="54610">
                        <a:lnSpc>
                          <a:spcPct val="100000"/>
                        </a:lnSpc>
                        <a:spcBef>
                          <a:spcPts val="165"/>
                        </a:spcBef>
                      </a:pPr>
                      <a:r>
                        <a:rPr sz="950" b="0" spc="-10" dirty="0">
                          <a:solidFill>
                            <a:srgbClr val="231F20"/>
                          </a:solidFill>
                          <a:latin typeface="Aktiv Grotesk Light"/>
                          <a:cs typeface="Aktiv Grotesk Light"/>
                        </a:rPr>
                        <a:t>Madagascar</a:t>
                      </a:r>
                      <a:endParaRPr sz="950">
                        <a:latin typeface="Aktiv Grotesk Light"/>
                        <a:cs typeface="Aktiv Grotesk Light"/>
                      </a:endParaRPr>
                    </a:p>
                  </a:txBody>
                  <a:tcPr marL="0" marR="0" marT="20955" marB="0"/>
                </a:tc>
                <a:tc>
                  <a:txBody>
                    <a:bodyPr/>
                    <a:lstStyle/>
                    <a:p>
                      <a:pPr marR="191770" algn="r">
                        <a:lnSpc>
                          <a:spcPct val="100000"/>
                        </a:lnSpc>
                        <a:spcBef>
                          <a:spcPts val="165"/>
                        </a:spcBef>
                      </a:pPr>
                      <a:r>
                        <a:rPr sz="950" b="0" dirty="0">
                          <a:solidFill>
                            <a:srgbClr val="231F20"/>
                          </a:solidFill>
                          <a:latin typeface="Aktiv Grotesk Light"/>
                          <a:cs typeface="Aktiv Grotesk Light"/>
                        </a:rPr>
                        <a:t>59,038</a:t>
                      </a:r>
                      <a:r>
                        <a:rPr sz="950" b="0" spc="160" dirty="0">
                          <a:solidFill>
                            <a:srgbClr val="231F20"/>
                          </a:solidFill>
                          <a:latin typeface="Aktiv Grotesk Light"/>
                          <a:cs typeface="Aktiv Grotesk Light"/>
                        </a:rPr>
                        <a:t> </a:t>
                      </a:r>
                      <a:r>
                        <a:rPr sz="950" b="0" spc="-20" dirty="0">
                          <a:solidFill>
                            <a:srgbClr val="231F20"/>
                          </a:solidFill>
                          <a:latin typeface="Aktiv Grotesk Light"/>
                          <a:cs typeface="Aktiv Grotesk Light"/>
                        </a:rPr>
                        <a:t>(10)</a:t>
                      </a:r>
                      <a:endParaRPr sz="950">
                        <a:latin typeface="Aktiv Grotesk Light"/>
                        <a:cs typeface="Aktiv Grotesk Light"/>
                      </a:endParaRPr>
                    </a:p>
                  </a:txBody>
                  <a:tcPr marL="0" marR="0" marT="20955" marB="0"/>
                </a:tc>
                <a:tc>
                  <a:txBody>
                    <a:bodyPr/>
                    <a:lstStyle/>
                    <a:p>
                      <a:pPr marL="76200" algn="ctr">
                        <a:lnSpc>
                          <a:spcPct val="100000"/>
                        </a:lnSpc>
                        <a:spcBef>
                          <a:spcPts val="165"/>
                        </a:spcBef>
                      </a:pPr>
                      <a:r>
                        <a:rPr sz="950" b="0" spc="-10" dirty="0">
                          <a:solidFill>
                            <a:srgbClr val="231F20"/>
                          </a:solidFill>
                          <a:latin typeface="Aktiv Grotesk Light"/>
                          <a:cs typeface="Aktiv Grotesk Light"/>
                        </a:rPr>
                        <a:t>9,704</a:t>
                      </a:r>
                      <a:endParaRPr sz="950">
                        <a:latin typeface="Aktiv Grotesk Light"/>
                        <a:cs typeface="Aktiv Grotesk Light"/>
                      </a:endParaRPr>
                    </a:p>
                  </a:txBody>
                  <a:tcPr marL="0" marR="0" marT="20955" marB="0"/>
                </a:tc>
                <a:tc>
                  <a:txBody>
                    <a:bodyPr/>
                    <a:lstStyle/>
                    <a:p>
                      <a:pPr marR="185420" algn="r">
                        <a:lnSpc>
                          <a:spcPct val="100000"/>
                        </a:lnSpc>
                        <a:spcBef>
                          <a:spcPts val="165"/>
                        </a:spcBef>
                      </a:pPr>
                      <a:r>
                        <a:rPr sz="950" b="0" spc="-25" dirty="0">
                          <a:solidFill>
                            <a:srgbClr val="231F20"/>
                          </a:solidFill>
                          <a:latin typeface="Aktiv Grotesk Light"/>
                          <a:cs typeface="Aktiv Grotesk Light"/>
                        </a:rPr>
                        <a:t>199</a:t>
                      </a:r>
                      <a:endParaRPr sz="950">
                        <a:latin typeface="Aktiv Grotesk Light"/>
                        <a:cs typeface="Aktiv Grotesk Light"/>
                      </a:endParaRPr>
                    </a:p>
                  </a:txBody>
                  <a:tcPr marL="0" marR="0" marT="20955" marB="0"/>
                </a:tc>
                <a:tc>
                  <a:txBody>
                    <a:bodyPr/>
                    <a:lstStyle/>
                    <a:p>
                      <a:pPr marL="6985" algn="ctr">
                        <a:lnSpc>
                          <a:spcPct val="100000"/>
                        </a:lnSpc>
                        <a:spcBef>
                          <a:spcPts val="165"/>
                        </a:spcBef>
                      </a:pPr>
                      <a:r>
                        <a:rPr sz="950" b="0" spc="-25" dirty="0">
                          <a:solidFill>
                            <a:srgbClr val="231F20"/>
                          </a:solidFill>
                          <a:latin typeface="Aktiv Grotesk Light"/>
                          <a:cs typeface="Aktiv Grotesk Light"/>
                        </a:rPr>
                        <a:t>84</a:t>
                      </a:r>
                      <a:endParaRPr sz="950">
                        <a:latin typeface="Aktiv Grotesk Light"/>
                        <a:cs typeface="Aktiv Grotesk Light"/>
                      </a:endParaRPr>
                    </a:p>
                  </a:txBody>
                  <a:tcPr marL="0" marR="0" marT="20955" marB="0"/>
                </a:tc>
                <a:tc>
                  <a:txBody>
                    <a:bodyPr/>
                    <a:lstStyle/>
                    <a:p>
                      <a:pPr marL="45085" algn="ctr">
                        <a:lnSpc>
                          <a:spcPct val="100000"/>
                        </a:lnSpc>
                        <a:spcBef>
                          <a:spcPts val="165"/>
                        </a:spcBef>
                      </a:pPr>
                      <a:r>
                        <a:rPr sz="950" b="0" spc="-25" dirty="0">
                          <a:solidFill>
                            <a:srgbClr val="231F20"/>
                          </a:solidFill>
                          <a:latin typeface="Aktiv Grotesk Light"/>
                          <a:cs typeface="Aktiv Grotesk Light"/>
                        </a:rPr>
                        <a:t>301</a:t>
                      </a:r>
                      <a:endParaRPr sz="950">
                        <a:latin typeface="Aktiv Grotesk Light"/>
                        <a:cs typeface="Aktiv Grotesk Light"/>
                      </a:endParaRPr>
                    </a:p>
                  </a:txBody>
                  <a:tcPr marL="0" marR="0" marT="20955" marB="0"/>
                </a:tc>
                <a:tc>
                  <a:txBody>
                    <a:bodyPr/>
                    <a:lstStyle/>
                    <a:p>
                      <a:pPr marL="68580" algn="ctr">
                        <a:lnSpc>
                          <a:spcPct val="100000"/>
                        </a:lnSpc>
                        <a:spcBef>
                          <a:spcPts val="165"/>
                        </a:spcBef>
                      </a:pPr>
                      <a:r>
                        <a:rPr sz="950" b="0" spc="-25" dirty="0">
                          <a:solidFill>
                            <a:srgbClr val="231F20"/>
                          </a:solidFill>
                          <a:latin typeface="Aktiv Grotesk Light"/>
                          <a:cs typeface="Aktiv Grotesk Light"/>
                        </a:rPr>
                        <a:t>187</a:t>
                      </a:r>
                      <a:endParaRPr sz="950">
                        <a:latin typeface="Aktiv Grotesk Light"/>
                        <a:cs typeface="Aktiv Grotesk Light"/>
                      </a:endParaRPr>
                    </a:p>
                  </a:txBody>
                  <a:tcPr marL="0" marR="0" marT="20955" marB="0"/>
                </a:tc>
                <a:extLst>
                  <a:ext uri="{0D108BD9-81ED-4DB2-BD59-A6C34878D82A}">
                    <a16:rowId xmlns:a16="http://schemas.microsoft.com/office/drawing/2014/main" val="10007"/>
                  </a:ext>
                </a:extLst>
              </a:tr>
              <a:tr h="196215">
                <a:tc>
                  <a:txBody>
                    <a:bodyPr/>
                    <a:lstStyle/>
                    <a:p>
                      <a:pPr marL="54610">
                        <a:lnSpc>
                          <a:spcPct val="100000"/>
                        </a:lnSpc>
                        <a:spcBef>
                          <a:spcPts val="165"/>
                        </a:spcBef>
                      </a:pPr>
                      <a:r>
                        <a:rPr sz="950" b="0" dirty="0">
                          <a:solidFill>
                            <a:srgbClr val="231F20"/>
                          </a:solidFill>
                          <a:latin typeface="Aktiv Grotesk Light"/>
                          <a:cs typeface="Aktiv Grotesk Light"/>
                        </a:rPr>
                        <a:t>West</a:t>
                      </a:r>
                      <a:r>
                        <a:rPr sz="950" b="0" spc="105" dirty="0">
                          <a:solidFill>
                            <a:srgbClr val="231F20"/>
                          </a:solidFill>
                          <a:latin typeface="Aktiv Grotesk Light"/>
                          <a:cs typeface="Aktiv Grotesk Light"/>
                        </a:rPr>
                        <a:t> </a:t>
                      </a:r>
                      <a:r>
                        <a:rPr sz="950" b="0" dirty="0">
                          <a:solidFill>
                            <a:srgbClr val="231F20"/>
                          </a:solidFill>
                          <a:latin typeface="Aktiv Grotesk Light"/>
                          <a:cs typeface="Aktiv Grotesk Light"/>
                        </a:rPr>
                        <a:t>African</a:t>
                      </a:r>
                      <a:r>
                        <a:rPr sz="950" b="0" spc="105" dirty="0">
                          <a:solidFill>
                            <a:srgbClr val="231F20"/>
                          </a:solidFill>
                          <a:latin typeface="Aktiv Grotesk Light"/>
                          <a:cs typeface="Aktiv Grotesk Light"/>
                        </a:rPr>
                        <a:t> </a:t>
                      </a:r>
                      <a:r>
                        <a:rPr sz="950" b="0" spc="-10" dirty="0">
                          <a:solidFill>
                            <a:srgbClr val="231F20"/>
                          </a:solidFill>
                          <a:latin typeface="Aktiv Grotesk Light"/>
                          <a:cs typeface="Aktiv Grotesk Light"/>
                        </a:rPr>
                        <a:t>forests</a:t>
                      </a:r>
                      <a:endParaRPr sz="950">
                        <a:latin typeface="Aktiv Grotesk Light"/>
                        <a:cs typeface="Aktiv Grotesk Light"/>
                      </a:endParaRPr>
                    </a:p>
                  </a:txBody>
                  <a:tcPr marL="0" marR="0" marT="20955" marB="0"/>
                </a:tc>
                <a:tc>
                  <a:txBody>
                    <a:bodyPr/>
                    <a:lstStyle/>
                    <a:p>
                      <a:pPr marR="191770" algn="r">
                        <a:lnSpc>
                          <a:spcPct val="100000"/>
                        </a:lnSpc>
                        <a:spcBef>
                          <a:spcPts val="165"/>
                        </a:spcBef>
                      </a:pPr>
                      <a:r>
                        <a:rPr sz="950" b="0" dirty="0">
                          <a:solidFill>
                            <a:srgbClr val="231F20"/>
                          </a:solidFill>
                          <a:latin typeface="Aktiv Grotesk Light"/>
                          <a:cs typeface="Aktiv Grotesk Light"/>
                        </a:rPr>
                        <a:t>126,500</a:t>
                      </a:r>
                      <a:r>
                        <a:rPr sz="950" b="0" spc="185" dirty="0">
                          <a:solidFill>
                            <a:srgbClr val="231F20"/>
                          </a:solidFill>
                          <a:latin typeface="Aktiv Grotesk Light"/>
                          <a:cs typeface="Aktiv Grotesk Light"/>
                        </a:rPr>
                        <a:t> </a:t>
                      </a:r>
                      <a:r>
                        <a:rPr sz="950" b="0" spc="-20" dirty="0">
                          <a:solidFill>
                            <a:srgbClr val="231F20"/>
                          </a:solidFill>
                          <a:latin typeface="Aktiv Grotesk Light"/>
                          <a:cs typeface="Aktiv Grotesk Light"/>
                        </a:rPr>
                        <a:t>(10)</a:t>
                      </a:r>
                      <a:endParaRPr sz="950">
                        <a:latin typeface="Aktiv Grotesk Light"/>
                        <a:cs typeface="Aktiv Grotesk Light"/>
                      </a:endParaRPr>
                    </a:p>
                  </a:txBody>
                  <a:tcPr marL="0" marR="0" marT="20955" marB="0"/>
                </a:tc>
                <a:tc>
                  <a:txBody>
                    <a:bodyPr/>
                    <a:lstStyle/>
                    <a:p>
                      <a:pPr marL="76200" algn="ctr">
                        <a:lnSpc>
                          <a:spcPct val="100000"/>
                        </a:lnSpc>
                        <a:spcBef>
                          <a:spcPts val="165"/>
                        </a:spcBef>
                      </a:pPr>
                      <a:r>
                        <a:rPr sz="950" b="0" spc="-10" dirty="0">
                          <a:solidFill>
                            <a:srgbClr val="231F20"/>
                          </a:solidFill>
                          <a:latin typeface="Aktiv Grotesk Light"/>
                          <a:cs typeface="Aktiv Grotesk Light"/>
                        </a:rPr>
                        <a:t>2,250</a:t>
                      </a:r>
                      <a:endParaRPr sz="950">
                        <a:latin typeface="Aktiv Grotesk Light"/>
                        <a:cs typeface="Aktiv Grotesk Light"/>
                      </a:endParaRPr>
                    </a:p>
                  </a:txBody>
                  <a:tcPr marL="0" marR="0" marT="20955" marB="0"/>
                </a:tc>
                <a:tc>
                  <a:txBody>
                    <a:bodyPr/>
                    <a:lstStyle/>
                    <a:p>
                      <a:pPr marR="185420" algn="r">
                        <a:lnSpc>
                          <a:spcPct val="100000"/>
                        </a:lnSpc>
                        <a:spcBef>
                          <a:spcPts val="165"/>
                        </a:spcBef>
                      </a:pPr>
                      <a:r>
                        <a:rPr sz="950" b="0" spc="-25" dirty="0">
                          <a:solidFill>
                            <a:srgbClr val="231F20"/>
                          </a:solidFill>
                          <a:latin typeface="Aktiv Grotesk Light"/>
                          <a:cs typeface="Aktiv Grotesk Light"/>
                        </a:rPr>
                        <a:t>90</a:t>
                      </a:r>
                      <a:endParaRPr sz="950">
                        <a:latin typeface="Aktiv Grotesk Light"/>
                        <a:cs typeface="Aktiv Grotesk Light"/>
                      </a:endParaRPr>
                    </a:p>
                  </a:txBody>
                  <a:tcPr marL="0" marR="0" marT="20955" marB="0"/>
                </a:tc>
                <a:tc>
                  <a:txBody>
                    <a:bodyPr/>
                    <a:lstStyle/>
                    <a:p>
                      <a:pPr marL="6985" algn="ctr">
                        <a:lnSpc>
                          <a:spcPct val="100000"/>
                        </a:lnSpc>
                        <a:spcBef>
                          <a:spcPts val="165"/>
                        </a:spcBef>
                      </a:pPr>
                      <a:r>
                        <a:rPr sz="950" b="0" spc="-25" dirty="0">
                          <a:solidFill>
                            <a:srgbClr val="231F20"/>
                          </a:solidFill>
                          <a:latin typeface="Aktiv Grotesk Light"/>
                          <a:cs typeface="Aktiv Grotesk Light"/>
                        </a:rPr>
                        <a:t>45</a:t>
                      </a:r>
                      <a:endParaRPr sz="950">
                        <a:latin typeface="Aktiv Grotesk Light"/>
                        <a:cs typeface="Aktiv Grotesk Light"/>
                      </a:endParaRPr>
                    </a:p>
                  </a:txBody>
                  <a:tcPr marL="0" marR="0" marT="20955" marB="0"/>
                </a:tc>
                <a:tc>
                  <a:txBody>
                    <a:bodyPr/>
                    <a:lstStyle/>
                    <a:p>
                      <a:pPr marL="120014" algn="ctr">
                        <a:lnSpc>
                          <a:spcPct val="100000"/>
                        </a:lnSpc>
                        <a:spcBef>
                          <a:spcPts val="165"/>
                        </a:spcBef>
                      </a:pPr>
                      <a:r>
                        <a:rPr sz="950" b="0" spc="-25" dirty="0">
                          <a:solidFill>
                            <a:srgbClr val="231F20"/>
                          </a:solidFill>
                          <a:latin typeface="Aktiv Grotesk Light"/>
                          <a:cs typeface="Aktiv Grotesk Light"/>
                        </a:rPr>
                        <a:t>46</a:t>
                      </a:r>
                      <a:endParaRPr sz="950">
                        <a:latin typeface="Aktiv Grotesk Light"/>
                        <a:cs typeface="Aktiv Grotesk Light"/>
                      </a:endParaRPr>
                    </a:p>
                  </a:txBody>
                  <a:tcPr marL="0" marR="0" marT="20955" marB="0"/>
                </a:tc>
                <a:tc>
                  <a:txBody>
                    <a:bodyPr/>
                    <a:lstStyle/>
                    <a:p>
                      <a:pPr marL="144145" algn="ctr">
                        <a:lnSpc>
                          <a:spcPct val="100000"/>
                        </a:lnSpc>
                        <a:spcBef>
                          <a:spcPts val="165"/>
                        </a:spcBef>
                      </a:pPr>
                      <a:r>
                        <a:rPr sz="950" b="0" spc="-25" dirty="0">
                          <a:solidFill>
                            <a:srgbClr val="231F20"/>
                          </a:solidFill>
                          <a:latin typeface="Aktiv Grotesk Light"/>
                          <a:cs typeface="Aktiv Grotesk Light"/>
                        </a:rPr>
                        <a:t>89</a:t>
                      </a:r>
                      <a:endParaRPr sz="950">
                        <a:latin typeface="Aktiv Grotesk Light"/>
                        <a:cs typeface="Aktiv Grotesk Light"/>
                      </a:endParaRPr>
                    </a:p>
                  </a:txBody>
                  <a:tcPr marL="0" marR="0" marT="20955" marB="0"/>
                </a:tc>
                <a:extLst>
                  <a:ext uri="{0D108BD9-81ED-4DB2-BD59-A6C34878D82A}">
                    <a16:rowId xmlns:a16="http://schemas.microsoft.com/office/drawing/2014/main" val="10008"/>
                  </a:ext>
                </a:extLst>
              </a:tr>
              <a:tr h="196215">
                <a:tc>
                  <a:txBody>
                    <a:bodyPr/>
                    <a:lstStyle/>
                    <a:p>
                      <a:pPr marL="54610">
                        <a:lnSpc>
                          <a:spcPct val="100000"/>
                        </a:lnSpc>
                        <a:spcBef>
                          <a:spcPts val="165"/>
                        </a:spcBef>
                      </a:pPr>
                      <a:r>
                        <a:rPr sz="950" b="0" dirty="0">
                          <a:solidFill>
                            <a:srgbClr val="231F20"/>
                          </a:solidFill>
                          <a:latin typeface="Aktiv Grotesk Light"/>
                          <a:cs typeface="Aktiv Grotesk Light"/>
                        </a:rPr>
                        <a:t>Cape</a:t>
                      </a:r>
                      <a:r>
                        <a:rPr sz="950" b="0" spc="145" dirty="0">
                          <a:solidFill>
                            <a:srgbClr val="231F20"/>
                          </a:solidFill>
                          <a:latin typeface="Aktiv Grotesk Light"/>
                          <a:cs typeface="Aktiv Grotesk Light"/>
                        </a:rPr>
                        <a:t> </a:t>
                      </a:r>
                      <a:r>
                        <a:rPr sz="950" b="0" dirty="0">
                          <a:solidFill>
                            <a:srgbClr val="231F20"/>
                          </a:solidFill>
                          <a:latin typeface="Aktiv Grotesk Light"/>
                          <a:cs typeface="Aktiv Grotesk Light"/>
                        </a:rPr>
                        <a:t>Floristic</a:t>
                      </a:r>
                      <a:r>
                        <a:rPr sz="950" b="0" spc="150" dirty="0">
                          <a:solidFill>
                            <a:srgbClr val="231F20"/>
                          </a:solidFill>
                          <a:latin typeface="Aktiv Grotesk Light"/>
                          <a:cs typeface="Aktiv Grotesk Light"/>
                        </a:rPr>
                        <a:t> </a:t>
                      </a:r>
                      <a:r>
                        <a:rPr sz="950" b="0" spc="-10" dirty="0">
                          <a:solidFill>
                            <a:srgbClr val="231F20"/>
                          </a:solidFill>
                          <a:latin typeface="Aktiv Grotesk Light"/>
                          <a:cs typeface="Aktiv Grotesk Light"/>
                        </a:rPr>
                        <a:t>Province</a:t>
                      </a:r>
                      <a:endParaRPr sz="950">
                        <a:latin typeface="Aktiv Grotesk Light"/>
                        <a:cs typeface="Aktiv Grotesk Light"/>
                      </a:endParaRPr>
                    </a:p>
                  </a:txBody>
                  <a:tcPr marL="0" marR="0" marT="20955" marB="0"/>
                </a:tc>
                <a:tc>
                  <a:txBody>
                    <a:bodyPr/>
                    <a:lstStyle/>
                    <a:p>
                      <a:pPr marR="191770" algn="r">
                        <a:lnSpc>
                          <a:spcPct val="100000"/>
                        </a:lnSpc>
                        <a:spcBef>
                          <a:spcPts val="165"/>
                        </a:spcBef>
                      </a:pPr>
                      <a:r>
                        <a:rPr sz="950" b="0" dirty="0">
                          <a:solidFill>
                            <a:srgbClr val="231F20"/>
                          </a:solidFill>
                          <a:latin typeface="Aktiv Grotesk Light"/>
                          <a:cs typeface="Aktiv Grotesk Light"/>
                        </a:rPr>
                        <a:t>18,000</a:t>
                      </a:r>
                      <a:r>
                        <a:rPr sz="950" b="0" spc="160" dirty="0">
                          <a:solidFill>
                            <a:srgbClr val="231F20"/>
                          </a:solidFill>
                          <a:latin typeface="Aktiv Grotesk Light"/>
                          <a:cs typeface="Aktiv Grotesk Light"/>
                        </a:rPr>
                        <a:t> </a:t>
                      </a:r>
                      <a:r>
                        <a:rPr sz="950" b="0" spc="-20" dirty="0">
                          <a:solidFill>
                            <a:srgbClr val="231F20"/>
                          </a:solidFill>
                          <a:latin typeface="Aktiv Grotesk Light"/>
                          <a:cs typeface="Aktiv Grotesk Light"/>
                        </a:rPr>
                        <a:t>(24)</a:t>
                      </a:r>
                      <a:endParaRPr sz="950">
                        <a:latin typeface="Aktiv Grotesk Light"/>
                        <a:cs typeface="Aktiv Grotesk Light"/>
                      </a:endParaRPr>
                    </a:p>
                  </a:txBody>
                  <a:tcPr marL="0" marR="0" marT="20955" marB="0"/>
                </a:tc>
                <a:tc>
                  <a:txBody>
                    <a:bodyPr/>
                    <a:lstStyle/>
                    <a:p>
                      <a:pPr marL="76200" algn="ctr">
                        <a:lnSpc>
                          <a:spcPct val="100000"/>
                        </a:lnSpc>
                        <a:spcBef>
                          <a:spcPts val="165"/>
                        </a:spcBef>
                      </a:pPr>
                      <a:r>
                        <a:rPr sz="950" b="0" spc="-10" dirty="0">
                          <a:solidFill>
                            <a:srgbClr val="231F20"/>
                          </a:solidFill>
                          <a:latin typeface="Aktiv Grotesk Light"/>
                          <a:cs typeface="Aktiv Grotesk Light"/>
                        </a:rPr>
                        <a:t>5,682</a:t>
                      </a:r>
                      <a:endParaRPr sz="950">
                        <a:latin typeface="Aktiv Grotesk Light"/>
                        <a:cs typeface="Aktiv Grotesk Light"/>
                      </a:endParaRPr>
                    </a:p>
                  </a:txBody>
                  <a:tcPr marL="0" marR="0" marT="20955" marB="0"/>
                </a:tc>
                <a:tc>
                  <a:txBody>
                    <a:bodyPr/>
                    <a:lstStyle/>
                    <a:p>
                      <a:pPr marR="185420" algn="r">
                        <a:lnSpc>
                          <a:spcPct val="100000"/>
                        </a:lnSpc>
                        <a:spcBef>
                          <a:spcPts val="165"/>
                        </a:spcBef>
                      </a:pPr>
                      <a:r>
                        <a:rPr sz="950" b="0" spc="-50" dirty="0">
                          <a:solidFill>
                            <a:srgbClr val="231F20"/>
                          </a:solidFill>
                          <a:latin typeface="Aktiv Grotesk Light"/>
                          <a:cs typeface="Aktiv Grotesk Light"/>
                        </a:rPr>
                        <a:t>6</a:t>
                      </a:r>
                      <a:endParaRPr sz="950">
                        <a:latin typeface="Aktiv Grotesk Light"/>
                        <a:cs typeface="Aktiv Grotesk Light"/>
                      </a:endParaRPr>
                    </a:p>
                  </a:txBody>
                  <a:tcPr marL="0" marR="0" marT="20955" marB="0"/>
                </a:tc>
                <a:tc>
                  <a:txBody>
                    <a:bodyPr/>
                    <a:lstStyle/>
                    <a:p>
                      <a:pPr marL="81915" algn="ctr">
                        <a:lnSpc>
                          <a:spcPct val="100000"/>
                        </a:lnSpc>
                        <a:spcBef>
                          <a:spcPts val="165"/>
                        </a:spcBef>
                      </a:pPr>
                      <a:r>
                        <a:rPr sz="950" b="0" spc="-50" dirty="0">
                          <a:solidFill>
                            <a:srgbClr val="231F20"/>
                          </a:solidFill>
                          <a:latin typeface="Aktiv Grotesk Light"/>
                          <a:cs typeface="Aktiv Grotesk Light"/>
                        </a:rPr>
                        <a:t>9</a:t>
                      </a:r>
                      <a:endParaRPr sz="950">
                        <a:latin typeface="Aktiv Grotesk Light"/>
                        <a:cs typeface="Aktiv Grotesk Light"/>
                      </a:endParaRPr>
                    </a:p>
                  </a:txBody>
                  <a:tcPr marL="0" marR="0" marT="20955" marB="0"/>
                </a:tc>
                <a:tc>
                  <a:txBody>
                    <a:bodyPr/>
                    <a:lstStyle/>
                    <a:p>
                      <a:pPr marL="120014" algn="ctr">
                        <a:lnSpc>
                          <a:spcPct val="100000"/>
                        </a:lnSpc>
                        <a:spcBef>
                          <a:spcPts val="165"/>
                        </a:spcBef>
                      </a:pPr>
                      <a:r>
                        <a:rPr sz="950" b="0" spc="-25" dirty="0">
                          <a:solidFill>
                            <a:srgbClr val="231F20"/>
                          </a:solidFill>
                          <a:latin typeface="Aktiv Grotesk Light"/>
                          <a:cs typeface="Aktiv Grotesk Light"/>
                        </a:rPr>
                        <a:t>19</a:t>
                      </a:r>
                      <a:endParaRPr sz="950">
                        <a:latin typeface="Aktiv Grotesk Light"/>
                        <a:cs typeface="Aktiv Grotesk Light"/>
                      </a:endParaRPr>
                    </a:p>
                  </a:txBody>
                  <a:tcPr marL="0" marR="0" marT="20955" marB="0"/>
                </a:tc>
                <a:tc>
                  <a:txBody>
                    <a:bodyPr/>
                    <a:lstStyle/>
                    <a:p>
                      <a:pPr marL="144145" algn="ctr">
                        <a:lnSpc>
                          <a:spcPct val="100000"/>
                        </a:lnSpc>
                        <a:spcBef>
                          <a:spcPts val="165"/>
                        </a:spcBef>
                      </a:pPr>
                      <a:r>
                        <a:rPr sz="950" b="0" spc="-25" dirty="0">
                          <a:solidFill>
                            <a:srgbClr val="231F20"/>
                          </a:solidFill>
                          <a:latin typeface="Aktiv Grotesk Light"/>
                          <a:cs typeface="Aktiv Grotesk Light"/>
                        </a:rPr>
                        <a:t>19</a:t>
                      </a:r>
                      <a:endParaRPr sz="950">
                        <a:latin typeface="Aktiv Grotesk Light"/>
                        <a:cs typeface="Aktiv Grotesk Light"/>
                      </a:endParaRPr>
                    </a:p>
                  </a:txBody>
                  <a:tcPr marL="0" marR="0" marT="20955" marB="0"/>
                </a:tc>
                <a:extLst>
                  <a:ext uri="{0D108BD9-81ED-4DB2-BD59-A6C34878D82A}">
                    <a16:rowId xmlns:a16="http://schemas.microsoft.com/office/drawing/2014/main" val="10009"/>
                  </a:ext>
                </a:extLst>
              </a:tr>
              <a:tr h="196215">
                <a:tc>
                  <a:txBody>
                    <a:bodyPr/>
                    <a:lstStyle/>
                    <a:p>
                      <a:pPr marL="54610">
                        <a:lnSpc>
                          <a:spcPct val="100000"/>
                        </a:lnSpc>
                        <a:spcBef>
                          <a:spcPts val="165"/>
                        </a:spcBef>
                      </a:pPr>
                      <a:r>
                        <a:rPr sz="950" b="0" spc="10" dirty="0">
                          <a:solidFill>
                            <a:srgbClr val="231F20"/>
                          </a:solidFill>
                          <a:latin typeface="Aktiv Grotesk Light"/>
                          <a:cs typeface="Aktiv Grotesk Light"/>
                        </a:rPr>
                        <a:t>Mediterranean</a:t>
                      </a:r>
                      <a:r>
                        <a:rPr sz="950" b="0" spc="185" dirty="0">
                          <a:solidFill>
                            <a:srgbClr val="231F20"/>
                          </a:solidFill>
                          <a:latin typeface="Aktiv Grotesk Light"/>
                          <a:cs typeface="Aktiv Grotesk Light"/>
                        </a:rPr>
                        <a:t> </a:t>
                      </a:r>
                      <a:r>
                        <a:rPr sz="950" b="0" spc="-10" dirty="0">
                          <a:solidFill>
                            <a:srgbClr val="231F20"/>
                          </a:solidFill>
                          <a:latin typeface="Aktiv Grotesk Light"/>
                          <a:cs typeface="Aktiv Grotesk Light"/>
                        </a:rPr>
                        <a:t>Basin</a:t>
                      </a:r>
                      <a:endParaRPr sz="950">
                        <a:latin typeface="Aktiv Grotesk Light"/>
                        <a:cs typeface="Aktiv Grotesk Light"/>
                      </a:endParaRPr>
                    </a:p>
                  </a:txBody>
                  <a:tcPr marL="0" marR="0" marT="20955" marB="0"/>
                </a:tc>
                <a:tc>
                  <a:txBody>
                    <a:bodyPr/>
                    <a:lstStyle/>
                    <a:p>
                      <a:pPr marR="191770" algn="r">
                        <a:lnSpc>
                          <a:spcPct val="100000"/>
                        </a:lnSpc>
                        <a:spcBef>
                          <a:spcPts val="165"/>
                        </a:spcBef>
                      </a:pPr>
                      <a:r>
                        <a:rPr sz="950" b="0" dirty="0">
                          <a:solidFill>
                            <a:srgbClr val="231F20"/>
                          </a:solidFill>
                          <a:latin typeface="Aktiv Grotesk Light"/>
                          <a:cs typeface="Aktiv Grotesk Light"/>
                        </a:rPr>
                        <a:t>110,000</a:t>
                      </a:r>
                      <a:r>
                        <a:rPr sz="950" b="0" spc="185" dirty="0">
                          <a:solidFill>
                            <a:srgbClr val="231F20"/>
                          </a:solidFill>
                          <a:latin typeface="Aktiv Grotesk Light"/>
                          <a:cs typeface="Aktiv Grotesk Light"/>
                        </a:rPr>
                        <a:t> </a:t>
                      </a:r>
                      <a:r>
                        <a:rPr sz="950" b="0" spc="-25" dirty="0">
                          <a:solidFill>
                            <a:srgbClr val="231F20"/>
                          </a:solidFill>
                          <a:latin typeface="Aktiv Grotesk Light"/>
                          <a:cs typeface="Aktiv Grotesk Light"/>
                        </a:rPr>
                        <a:t>(5)</a:t>
                      </a:r>
                      <a:endParaRPr sz="950">
                        <a:latin typeface="Aktiv Grotesk Light"/>
                        <a:cs typeface="Aktiv Grotesk Light"/>
                      </a:endParaRPr>
                    </a:p>
                  </a:txBody>
                  <a:tcPr marL="0" marR="0" marT="20955" marB="0"/>
                </a:tc>
                <a:tc>
                  <a:txBody>
                    <a:bodyPr/>
                    <a:lstStyle/>
                    <a:p>
                      <a:pPr marL="1270" algn="ctr">
                        <a:lnSpc>
                          <a:spcPct val="100000"/>
                        </a:lnSpc>
                        <a:spcBef>
                          <a:spcPts val="165"/>
                        </a:spcBef>
                      </a:pPr>
                      <a:r>
                        <a:rPr sz="950" b="0" spc="-10" dirty="0">
                          <a:solidFill>
                            <a:srgbClr val="231F20"/>
                          </a:solidFill>
                          <a:latin typeface="Aktiv Grotesk Light"/>
                          <a:cs typeface="Aktiv Grotesk Light"/>
                        </a:rPr>
                        <a:t>13,000</a:t>
                      </a:r>
                      <a:endParaRPr sz="950">
                        <a:latin typeface="Aktiv Grotesk Light"/>
                        <a:cs typeface="Aktiv Grotesk Light"/>
                      </a:endParaRPr>
                    </a:p>
                  </a:txBody>
                  <a:tcPr marL="0" marR="0" marT="20955" marB="0"/>
                </a:tc>
                <a:tc>
                  <a:txBody>
                    <a:bodyPr/>
                    <a:lstStyle/>
                    <a:p>
                      <a:pPr marR="185420" algn="r">
                        <a:lnSpc>
                          <a:spcPct val="100000"/>
                        </a:lnSpc>
                        <a:spcBef>
                          <a:spcPts val="165"/>
                        </a:spcBef>
                      </a:pPr>
                      <a:r>
                        <a:rPr sz="950" b="0" spc="-25" dirty="0">
                          <a:solidFill>
                            <a:srgbClr val="231F20"/>
                          </a:solidFill>
                          <a:latin typeface="Aktiv Grotesk Light"/>
                          <a:cs typeface="Aktiv Grotesk Light"/>
                        </a:rPr>
                        <a:t>47</a:t>
                      </a:r>
                      <a:endParaRPr sz="950">
                        <a:latin typeface="Aktiv Grotesk Light"/>
                        <a:cs typeface="Aktiv Grotesk Light"/>
                      </a:endParaRPr>
                    </a:p>
                  </a:txBody>
                  <a:tcPr marL="0" marR="0" marT="20955" marB="0"/>
                </a:tc>
                <a:tc>
                  <a:txBody>
                    <a:bodyPr/>
                    <a:lstStyle/>
                    <a:p>
                      <a:pPr marL="6985" algn="ctr">
                        <a:lnSpc>
                          <a:spcPct val="100000"/>
                        </a:lnSpc>
                        <a:spcBef>
                          <a:spcPts val="165"/>
                        </a:spcBef>
                      </a:pPr>
                      <a:r>
                        <a:rPr sz="950" b="0" spc="-25" dirty="0">
                          <a:solidFill>
                            <a:srgbClr val="231F20"/>
                          </a:solidFill>
                          <a:latin typeface="Aktiv Grotesk Light"/>
                          <a:cs typeface="Aktiv Grotesk Light"/>
                        </a:rPr>
                        <a:t>46</a:t>
                      </a:r>
                      <a:endParaRPr sz="950">
                        <a:latin typeface="Aktiv Grotesk Light"/>
                        <a:cs typeface="Aktiv Grotesk Light"/>
                      </a:endParaRPr>
                    </a:p>
                  </a:txBody>
                  <a:tcPr marL="0" marR="0" marT="20955" marB="0"/>
                </a:tc>
                <a:tc>
                  <a:txBody>
                    <a:bodyPr/>
                    <a:lstStyle/>
                    <a:p>
                      <a:pPr marL="45085" algn="ctr">
                        <a:lnSpc>
                          <a:spcPct val="100000"/>
                        </a:lnSpc>
                        <a:spcBef>
                          <a:spcPts val="165"/>
                        </a:spcBef>
                      </a:pPr>
                      <a:r>
                        <a:rPr sz="950" b="0" spc="-25" dirty="0">
                          <a:solidFill>
                            <a:srgbClr val="231F20"/>
                          </a:solidFill>
                          <a:latin typeface="Aktiv Grotesk Light"/>
                          <a:cs typeface="Aktiv Grotesk Light"/>
                        </a:rPr>
                        <a:t>110</a:t>
                      </a:r>
                      <a:endParaRPr sz="950">
                        <a:latin typeface="Aktiv Grotesk Light"/>
                        <a:cs typeface="Aktiv Grotesk Light"/>
                      </a:endParaRPr>
                    </a:p>
                  </a:txBody>
                  <a:tcPr marL="0" marR="0" marT="20955" marB="0"/>
                </a:tc>
                <a:tc>
                  <a:txBody>
                    <a:bodyPr/>
                    <a:lstStyle/>
                    <a:p>
                      <a:pPr marL="144145" algn="ctr">
                        <a:lnSpc>
                          <a:spcPct val="100000"/>
                        </a:lnSpc>
                        <a:spcBef>
                          <a:spcPts val="165"/>
                        </a:spcBef>
                      </a:pPr>
                      <a:r>
                        <a:rPr sz="950" b="0" spc="-25" dirty="0">
                          <a:solidFill>
                            <a:srgbClr val="231F20"/>
                          </a:solidFill>
                          <a:latin typeface="Aktiv Grotesk Light"/>
                          <a:cs typeface="Aktiv Grotesk Light"/>
                        </a:rPr>
                        <a:t>32</a:t>
                      </a:r>
                      <a:endParaRPr sz="950">
                        <a:latin typeface="Aktiv Grotesk Light"/>
                        <a:cs typeface="Aktiv Grotesk Light"/>
                      </a:endParaRPr>
                    </a:p>
                  </a:txBody>
                  <a:tcPr marL="0" marR="0" marT="20955" marB="0"/>
                </a:tc>
                <a:extLst>
                  <a:ext uri="{0D108BD9-81ED-4DB2-BD59-A6C34878D82A}">
                    <a16:rowId xmlns:a16="http://schemas.microsoft.com/office/drawing/2014/main" val="10010"/>
                  </a:ext>
                </a:extLst>
              </a:tr>
              <a:tr h="196215">
                <a:tc>
                  <a:txBody>
                    <a:bodyPr/>
                    <a:lstStyle/>
                    <a:p>
                      <a:pPr marL="54610">
                        <a:lnSpc>
                          <a:spcPct val="100000"/>
                        </a:lnSpc>
                        <a:spcBef>
                          <a:spcPts val="165"/>
                        </a:spcBef>
                      </a:pPr>
                      <a:r>
                        <a:rPr sz="950" b="0" spc="-10" dirty="0">
                          <a:solidFill>
                            <a:srgbClr val="231F20"/>
                          </a:solidFill>
                          <a:latin typeface="Aktiv Grotesk Light"/>
                          <a:cs typeface="Aktiv Grotesk Light"/>
                        </a:rPr>
                        <a:t>Sundaland</a:t>
                      </a:r>
                      <a:endParaRPr sz="950">
                        <a:latin typeface="Aktiv Grotesk Light"/>
                        <a:cs typeface="Aktiv Grotesk Light"/>
                      </a:endParaRPr>
                    </a:p>
                  </a:txBody>
                  <a:tcPr marL="0" marR="0" marT="20955" marB="0"/>
                </a:tc>
                <a:tc>
                  <a:txBody>
                    <a:bodyPr/>
                    <a:lstStyle/>
                    <a:p>
                      <a:pPr marR="191770" algn="r">
                        <a:lnSpc>
                          <a:spcPct val="100000"/>
                        </a:lnSpc>
                        <a:spcBef>
                          <a:spcPts val="165"/>
                        </a:spcBef>
                      </a:pPr>
                      <a:r>
                        <a:rPr sz="950" b="0" dirty="0">
                          <a:solidFill>
                            <a:srgbClr val="231F20"/>
                          </a:solidFill>
                          <a:latin typeface="Aktiv Grotesk Light"/>
                          <a:cs typeface="Aktiv Grotesk Light"/>
                        </a:rPr>
                        <a:t>125,000</a:t>
                      </a:r>
                      <a:r>
                        <a:rPr sz="950" b="0" spc="185" dirty="0">
                          <a:solidFill>
                            <a:srgbClr val="231F20"/>
                          </a:solidFill>
                          <a:latin typeface="Aktiv Grotesk Light"/>
                          <a:cs typeface="Aktiv Grotesk Light"/>
                        </a:rPr>
                        <a:t> </a:t>
                      </a:r>
                      <a:r>
                        <a:rPr sz="950" b="0" spc="-25" dirty="0">
                          <a:solidFill>
                            <a:srgbClr val="231F20"/>
                          </a:solidFill>
                          <a:latin typeface="Aktiv Grotesk Light"/>
                          <a:cs typeface="Aktiv Grotesk Light"/>
                        </a:rPr>
                        <a:t>(8)</a:t>
                      </a:r>
                      <a:endParaRPr sz="950">
                        <a:latin typeface="Aktiv Grotesk Light"/>
                        <a:cs typeface="Aktiv Grotesk Light"/>
                      </a:endParaRPr>
                    </a:p>
                  </a:txBody>
                  <a:tcPr marL="0" marR="0" marT="20955" marB="0"/>
                </a:tc>
                <a:tc>
                  <a:txBody>
                    <a:bodyPr/>
                    <a:lstStyle/>
                    <a:p>
                      <a:pPr marL="1270" algn="ctr">
                        <a:lnSpc>
                          <a:spcPct val="100000"/>
                        </a:lnSpc>
                        <a:spcBef>
                          <a:spcPts val="165"/>
                        </a:spcBef>
                      </a:pPr>
                      <a:r>
                        <a:rPr sz="950" b="0" spc="-10" dirty="0">
                          <a:solidFill>
                            <a:srgbClr val="231F20"/>
                          </a:solidFill>
                          <a:latin typeface="Aktiv Grotesk Light"/>
                          <a:cs typeface="Aktiv Grotesk Light"/>
                        </a:rPr>
                        <a:t>15,000</a:t>
                      </a:r>
                      <a:endParaRPr sz="950">
                        <a:latin typeface="Aktiv Grotesk Light"/>
                        <a:cs typeface="Aktiv Grotesk Light"/>
                      </a:endParaRPr>
                    </a:p>
                  </a:txBody>
                  <a:tcPr marL="0" marR="0" marT="20955" marB="0"/>
                </a:tc>
                <a:tc>
                  <a:txBody>
                    <a:bodyPr/>
                    <a:lstStyle/>
                    <a:p>
                      <a:pPr marR="185420" algn="r">
                        <a:lnSpc>
                          <a:spcPct val="100000"/>
                        </a:lnSpc>
                        <a:spcBef>
                          <a:spcPts val="165"/>
                        </a:spcBef>
                      </a:pPr>
                      <a:r>
                        <a:rPr sz="950" b="0" spc="-25" dirty="0">
                          <a:solidFill>
                            <a:srgbClr val="231F20"/>
                          </a:solidFill>
                          <a:latin typeface="Aktiv Grotesk Light"/>
                          <a:cs typeface="Aktiv Grotesk Light"/>
                        </a:rPr>
                        <a:t>139</a:t>
                      </a:r>
                      <a:endParaRPr sz="950">
                        <a:latin typeface="Aktiv Grotesk Light"/>
                        <a:cs typeface="Aktiv Grotesk Light"/>
                      </a:endParaRPr>
                    </a:p>
                  </a:txBody>
                  <a:tcPr marL="0" marR="0" marT="20955" marB="0"/>
                </a:tc>
                <a:tc>
                  <a:txBody>
                    <a:bodyPr/>
                    <a:lstStyle/>
                    <a:p>
                      <a:pPr marR="60325" algn="ctr">
                        <a:lnSpc>
                          <a:spcPct val="100000"/>
                        </a:lnSpc>
                        <a:spcBef>
                          <a:spcPts val="165"/>
                        </a:spcBef>
                      </a:pPr>
                      <a:r>
                        <a:rPr sz="950" b="0" spc="-25" dirty="0">
                          <a:solidFill>
                            <a:srgbClr val="231F20"/>
                          </a:solidFill>
                          <a:latin typeface="Aktiv Grotesk Light"/>
                          <a:cs typeface="Aktiv Grotesk Light"/>
                        </a:rPr>
                        <a:t>115</a:t>
                      </a:r>
                      <a:endParaRPr sz="950">
                        <a:latin typeface="Aktiv Grotesk Light"/>
                        <a:cs typeface="Aktiv Grotesk Light"/>
                      </a:endParaRPr>
                    </a:p>
                  </a:txBody>
                  <a:tcPr marL="0" marR="0" marT="20955" marB="0"/>
                </a:tc>
                <a:tc>
                  <a:txBody>
                    <a:bodyPr/>
                    <a:lstStyle/>
                    <a:p>
                      <a:pPr marL="45085" algn="ctr">
                        <a:lnSpc>
                          <a:spcPct val="100000"/>
                        </a:lnSpc>
                        <a:spcBef>
                          <a:spcPts val="165"/>
                        </a:spcBef>
                      </a:pPr>
                      <a:r>
                        <a:rPr sz="950" b="0" spc="-25" dirty="0">
                          <a:solidFill>
                            <a:srgbClr val="231F20"/>
                          </a:solidFill>
                          <a:latin typeface="Aktiv Grotesk Light"/>
                          <a:cs typeface="Aktiv Grotesk Light"/>
                        </a:rPr>
                        <a:t>268</a:t>
                      </a:r>
                      <a:endParaRPr sz="950">
                        <a:latin typeface="Aktiv Grotesk Light"/>
                        <a:cs typeface="Aktiv Grotesk Light"/>
                      </a:endParaRPr>
                    </a:p>
                  </a:txBody>
                  <a:tcPr marL="0" marR="0" marT="20955" marB="0"/>
                </a:tc>
                <a:tc>
                  <a:txBody>
                    <a:bodyPr/>
                    <a:lstStyle/>
                    <a:p>
                      <a:pPr marL="68580" algn="ctr">
                        <a:lnSpc>
                          <a:spcPct val="100000"/>
                        </a:lnSpc>
                        <a:spcBef>
                          <a:spcPts val="165"/>
                        </a:spcBef>
                      </a:pPr>
                      <a:r>
                        <a:rPr sz="950" b="0" spc="-25" dirty="0">
                          <a:solidFill>
                            <a:srgbClr val="231F20"/>
                          </a:solidFill>
                          <a:latin typeface="Aktiv Grotesk Light"/>
                          <a:cs typeface="Aktiv Grotesk Light"/>
                        </a:rPr>
                        <a:t>179</a:t>
                      </a:r>
                      <a:endParaRPr sz="950">
                        <a:latin typeface="Aktiv Grotesk Light"/>
                        <a:cs typeface="Aktiv Grotesk Light"/>
                      </a:endParaRPr>
                    </a:p>
                  </a:txBody>
                  <a:tcPr marL="0" marR="0" marT="20955" marB="0"/>
                </a:tc>
                <a:extLst>
                  <a:ext uri="{0D108BD9-81ED-4DB2-BD59-A6C34878D82A}">
                    <a16:rowId xmlns:a16="http://schemas.microsoft.com/office/drawing/2014/main" val="10011"/>
                  </a:ext>
                </a:extLst>
              </a:tr>
              <a:tr h="196215">
                <a:tc>
                  <a:txBody>
                    <a:bodyPr/>
                    <a:lstStyle/>
                    <a:p>
                      <a:pPr marL="54610">
                        <a:lnSpc>
                          <a:spcPct val="100000"/>
                        </a:lnSpc>
                        <a:spcBef>
                          <a:spcPts val="165"/>
                        </a:spcBef>
                      </a:pPr>
                      <a:r>
                        <a:rPr sz="950" b="0" spc="-10" dirty="0">
                          <a:solidFill>
                            <a:srgbClr val="231F20"/>
                          </a:solidFill>
                          <a:latin typeface="Aktiv Grotesk Light"/>
                          <a:cs typeface="Aktiv Grotesk Light"/>
                        </a:rPr>
                        <a:t>Wallacea</a:t>
                      </a:r>
                      <a:endParaRPr sz="950">
                        <a:latin typeface="Aktiv Grotesk Light"/>
                        <a:cs typeface="Aktiv Grotesk Light"/>
                      </a:endParaRPr>
                    </a:p>
                  </a:txBody>
                  <a:tcPr marL="0" marR="0" marT="20955" marB="0"/>
                </a:tc>
                <a:tc>
                  <a:txBody>
                    <a:bodyPr/>
                    <a:lstStyle/>
                    <a:p>
                      <a:pPr marR="191770" algn="r">
                        <a:lnSpc>
                          <a:spcPct val="100000"/>
                        </a:lnSpc>
                        <a:spcBef>
                          <a:spcPts val="165"/>
                        </a:spcBef>
                      </a:pPr>
                      <a:r>
                        <a:rPr sz="950" b="0" dirty="0">
                          <a:solidFill>
                            <a:srgbClr val="231F20"/>
                          </a:solidFill>
                          <a:latin typeface="Aktiv Grotesk Light"/>
                          <a:cs typeface="Aktiv Grotesk Light"/>
                        </a:rPr>
                        <a:t>52,020</a:t>
                      </a:r>
                      <a:r>
                        <a:rPr sz="950" b="0" spc="160" dirty="0">
                          <a:solidFill>
                            <a:srgbClr val="231F20"/>
                          </a:solidFill>
                          <a:latin typeface="Aktiv Grotesk Light"/>
                          <a:cs typeface="Aktiv Grotesk Light"/>
                        </a:rPr>
                        <a:t> </a:t>
                      </a:r>
                      <a:r>
                        <a:rPr sz="950" b="0" spc="-20" dirty="0">
                          <a:solidFill>
                            <a:srgbClr val="231F20"/>
                          </a:solidFill>
                          <a:latin typeface="Aktiv Grotesk Light"/>
                          <a:cs typeface="Aktiv Grotesk Light"/>
                        </a:rPr>
                        <a:t>(15)</a:t>
                      </a:r>
                      <a:endParaRPr sz="950">
                        <a:latin typeface="Aktiv Grotesk Light"/>
                        <a:cs typeface="Aktiv Grotesk Light"/>
                      </a:endParaRPr>
                    </a:p>
                  </a:txBody>
                  <a:tcPr marL="0" marR="0" marT="20955" marB="0"/>
                </a:tc>
                <a:tc>
                  <a:txBody>
                    <a:bodyPr/>
                    <a:lstStyle/>
                    <a:p>
                      <a:pPr marL="76200" algn="ctr">
                        <a:lnSpc>
                          <a:spcPct val="100000"/>
                        </a:lnSpc>
                        <a:spcBef>
                          <a:spcPts val="165"/>
                        </a:spcBef>
                      </a:pPr>
                      <a:r>
                        <a:rPr sz="950" b="0" spc="-10" dirty="0">
                          <a:solidFill>
                            <a:srgbClr val="231F20"/>
                          </a:solidFill>
                          <a:latin typeface="Aktiv Grotesk Light"/>
                          <a:cs typeface="Aktiv Grotesk Light"/>
                        </a:rPr>
                        <a:t>1,500</a:t>
                      </a:r>
                      <a:endParaRPr sz="950">
                        <a:latin typeface="Aktiv Grotesk Light"/>
                        <a:cs typeface="Aktiv Grotesk Light"/>
                      </a:endParaRPr>
                    </a:p>
                  </a:txBody>
                  <a:tcPr marL="0" marR="0" marT="20955" marB="0"/>
                </a:tc>
                <a:tc>
                  <a:txBody>
                    <a:bodyPr/>
                    <a:lstStyle/>
                    <a:p>
                      <a:pPr marR="185420" algn="r">
                        <a:lnSpc>
                          <a:spcPct val="100000"/>
                        </a:lnSpc>
                        <a:spcBef>
                          <a:spcPts val="165"/>
                        </a:spcBef>
                      </a:pPr>
                      <a:r>
                        <a:rPr sz="950" b="0" spc="-25" dirty="0">
                          <a:solidFill>
                            <a:srgbClr val="231F20"/>
                          </a:solidFill>
                          <a:latin typeface="Aktiv Grotesk Light"/>
                          <a:cs typeface="Aktiv Grotesk Light"/>
                        </a:rPr>
                        <a:t>249</a:t>
                      </a:r>
                      <a:endParaRPr sz="950">
                        <a:latin typeface="Aktiv Grotesk Light"/>
                        <a:cs typeface="Aktiv Grotesk Light"/>
                      </a:endParaRPr>
                    </a:p>
                  </a:txBody>
                  <a:tcPr marL="0" marR="0" marT="20955" marB="0"/>
                </a:tc>
                <a:tc>
                  <a:txBody>
                    <a:bodyPr/>
                    <a:lstStyle/>
                    <a:p>
                      <a:pPr marR="60325" algn="ctr">
                        <a:lnSpc>
                          <a:spcPct val="100000"/>
                        </a:lnSpc>
                        <a:spcBef>
                          <a:spcPts val="165"/>
                        </a:spcBef>
                      </a:pPr>
                      <a:r>
                        <a:rPr sz="950" b="0" spc="-25" dirty="0">
                          <a:solidFill>
                            <a:srgbClr val="231F20"/>
                          </a:solidFill>
                          <a:latin typeface="Aktiv Grotesk Light"/>
                          <a:cs typeface="Aktiv Grotesk Light"/>
                        </a:rPr>
                        <a:t>123</a:t>
                      </a:r>
                      <a:endParaRPr sz="950">
                        <a:latin typeface="Aktiv Grotesk Light"/>
                        <a:cs typeface="Aktiv Grotesk Light"/>
                      </a:endParaRPr>
                    </a:p>
                  </a:txBody>
                  <a:tcPr marL="0" marR="0" marT="20955" marB="0"/>
                </a:tc>
                <a:tc>
                  <a:txBody>
                    <a:bodyPr/>
                    <a:lstStyle/>
                    <a:p>
                      <a:pPr marL="45085" algn="ctr">
                        <a:lnSpc>
                          <a:spcPct val="100000"/>
                        </a:lnSpc>
                        <a:spcBef>
                          <a:spcPts val="165"/>
                        </a:spcBef>
                      </a:pPr>
                      <a:r>
                        <a:rPr sz="950" b="0" spc="-25" dirty="0">
                          <a:solidFill>
                            <a:srgbClr val="231F20"/>
                          </a:solidFill>
                          <a:latin typeface="Aktiv Grotesk Light"/>
                          <a:cs typeface="Aktiv Grotesk Light"/>
                        </a:rPr>
                        <a:t>122</a:t>
                      </a:r>
                      <a:endParaRPr sz="950">
                        <a:latin typeface="Aktiv Grotesk Light"/>
                        <a:cs typeface="Aktiv Grotesk Light"/>
                      </a:endParaRPr>
                    </a:p>
                  </a:txBody>
                  <a:tcPr marL="0" marR="0" marT="20955" marB="0"/>
                </a:tc>
                <a:tc>
                  <a:txBody>
                    <a:bodyPr/>
                    <a:lstStyle/>
                    <a:p>
                      <a:pPr marL="144145" algn="ctr">
                        <a:lnSpc>
                          <a:spcPct val="100000"/>
                        </a:lnSpc>
                        <a:spcBef>
                          <a:spcPts val="165"/>
                        </a:spcBef>
                      </a:pPr>
                      <a:r>
                        <a:rPr sz="950" b="0" spc="-25" dirty="0">
                          <a:solidFill>
                            <a:srgbClr val="231F20"/>
                          </a:solidFill>
                          <a:latin typeface="Aktiv Grotesk Light"/>
                          <a:cs typeface="Aktiv Grotesk Light"/>
                        </a:rPr>
                        <a:t>35</a:t>
                      </a:r>
                      <a:endParaRPr sz="950">
                        <a:latin typeface="Aktiv Grotesk Light"/>
                        <a:cs typeface="Aktiv Grotesk Light"/>
                      </a:endParaRPr>
                    </a:p>
                  </a:txBody>
                  <a:tcPr marL="0" marR="0" marT="20955" marB="0"/>
                </a:tc>
                <a:extLst>
                  <a:ext uri="{0D108BD9-81ED-4DB2-BD59-A6C34878D82A}">
                    <a16:rowId xmlns:a16="http://schemas.microsoft.com/office/drawing/2014/main" val="10012"/>
                  </a:ext>
                </a:extLst>
              </a:tr>
              <a:tr h="196215">
                <a:tc>
                  <a:txBody>
                    <a:bodyPr/>
                    <a:lstStyle/>
                    <a:p>
                      <a:pPr marL="54610">
                        <a:lnSpc>
                          <a:spcPct val="100000"/>
                        </a:lnSpc>
                        <a:spcBef>
                          <a:spcPts val="165"/>
                        </a:spcBef>
                      </a:pPr>
                      <a:r>
                        <a:rPr sz="950" b="0" spc="-10" dirty="0">
                          <a:solidFill>
                            <a:srgbClr val="231F20"/>
                          </a:solidFill>
                          <a:latin typeface="Aktiv Grotesk Light"/>
                          <a:cs typeface="Aktiv Grotesk Light"/>
                        </a:rPr>
                        <a:t>Philippines</a:t>
                      </a:r>
                      <a:endParaRPr sz="950">
                        <a:latin typeface="Aktiv Grotesk Light"/>
                        <a:cs typeface="Aktiv Grotesk Light"/>
                      </a:endParaRPr>
                    </a:p>
                  </a:txBody>
                  <a:tcPr marL="0" marR="0" marT="20955" marB="0"/>
                </a:tc>
                <a:tc>
                  <a:txBody>
                    <a:bodyPr/>
                    <a:lstStyle/>
                    <a:p>
                      <a:pPr marR="191770" algn="r">
                        <a:lnSpc>
                          <a:spcPct val="100000"/>
                        </a:lnSpc>
                        <a:spcBef>
                          <a:spcPts val="165"/>
                        </a:spcBef>
                      </a:pPr>
                      <a:r>
                        <a:rPr sz="950" b="0" dirty="0">
                          <a:solidFill>
                            <a:srgbClr val="231F20"/>
                          </a:solidFill>
                          <a:latin typeface="Aktiv Grotesk Light"/>
                          <a:cs typeface="Aktiv Grotesk Light"/>
                        </a:rPr>
                        <a:t>9,023</a:t>
                      </a:r>
                      <a:r>
                        <a:rPr sz="950" b="0" spc="130" dirty="0">
                          <a:solidFill>
                            <a:srgbClr val="231F20"/>
                          </a:solidFill>
                          <a:latin typeface="Aktiv Grotesk Light"/>
                          <a:cs typeface="Aktiv Grotesk Light"/>
                        </a:rPr>
                        <a:t> </a:t>
                      </a:r>
                      <a:r>
                        <a:rPr sz="950" b="0" spc="-25" dirty="0">
                          <a:solidFill>
                            <a:srgbClr val="231F20"/>
                          </a:solidFill>
                          <a:latin typeface="Aktiv Grotesk Light"/>
                          <a:cs typeface="Aktiv Grotesk Light"/>
                        </a:rPr>
                        <a:t>(3)</a:t>
                      </a:r>
                      <a:endParaRPr sz="950">
                        <a:latin typeface="Aktiv Grotesk Light"/>
                        <a:cs typeface="Aktiv Grotesk Light"/>
                      </a:endParaRPr>
                    </a:p>
                  </a:txBody>
                  <a:tcPr marL="0" marR="0" marT="20955" marB="0"/>
                </a:tc>
                <a:tc>
                  <a:txBody>
                    <a:bodyPr/>
                    <a:lstStyle/>
                    <a:p>
                      <a:pPr marL="76200" algn="ctr">
                        <a:lnSpc>
                          <a:spcPct val="100000"/>
                        </a:lnSpc>
                        <a:spcBef>
                          <a:spcPts val="165"/>
                        </a:spcBef>
                      </a:pPr>
                      <a:r>
                        <a:rPr sz="950" b="0" spc="-10" dirty="0">
                          <a:solidFill>
                            <a:srgbClr val="231F20"/>
                          </a:solidFill>
                          <a:latin typeface="Aktiv Grotesk Light"/>
                          <a:cs typeface="Aktiv Grotesk Light"/>
                        </a:rPr>
                        <a:t>5,832</a:t>
                      </a:r>
                      <a:endParaRPr sz="950">
                        <a:latin typeface="Aktiv Grotesk Light"/>
                        <a:cs typeface="Aktiv Grotesk Light"/>
                      </a:endParaRPr>
                    </a:p>
                  </a:txBody>
                  <a:tcPr marL="0" marR="0" marT="20955" marB="0"/>
                </a:tc>
                <a:tc>
                  <a:txBody>
                    <a:bodyPr/>
                    <a:lstStyle/>
                    <a:p>
                      <a:pPr marR="185420" algn="r">
                        <a:lnSpc>
                          <a:spcPct val="100000"/>
                        </a:lnSpc>
                        <a:spcBef>
                          <a:spcPts val="165"/>
                        </a:spcBef>
                      </a:pPr>
                      <a:r>
                        <a:rPr sz="950" b="0" spc="-25" dirty="0">
                          <a:solidFill>
                            <a:srgbClr val="231F20"/>
                          </a:solidFill>
                          <a:latin typeface="Aktiv Grotesk Light"/>
                          <a:cs typeface="Aktiv Grotesk Light"/>
                        </a:rPr>
                        <a:t>183</a:t>
                      </a:r>
                      <a:endParaRPr sz="950">
                        <a:latin typeface="Aktiv Grotesk Light"/>
                        <a:cs typeface="Aktiv Grotesk Light"/>
                      </a:endParaRPr>
                    </a:p>
                  </a:txBody>
                  <a:tcPr marL="0" marR="0" marT="20955" marB="0"/>
                </a:tc>
                <a:tc>
                  <a:txBody>
                    <a:bodyPr/>
                    <a:lstStyle/>
                    <a:p>
                      <a:pPr marR="60325" algn="ctr">
                        <a:lnSpc>
                          <a:spcPct val="100000"/>
                        </a:lnSpc>
                        <a:spcBef>
                          <a:spcPts val="165"/>
                        </a:spcBef>
                      </a:pPr>
                      <a:r>
                        <a:rPr sz="950" b="0" spc="-25" dirty="0">
                          <a:solidFill>
                            <a:srgbClr val="231F20"/>
                          </a:solidFill>
                          <a:latin typeface="Aktiv Grotesk Light"/>
                          <a:cs typeface="Aktiv Grotesk Light"/>
                        </a:rPr>
                        <a:t>111</a:t>
                      </a:r>
                      <a:endParaRPr sz="950">
                        <a:latin typeface="Aktiv Grotesk Light"/>
                        <a:cs typeface="Aktiv Grotesk Light"/>
                      </a:endParaRPr>
                    </a:p>
                  </a:txBody>
                  <a:tcPr marL="0" marR="0" marT="20955" marB="0"/>
                </a:tc>
                <a:tc>
                  <a:txBody>
                    <a:bodyPr/>
                    <a:lstStyle/>
                    <a:p>
                      <a:pPr marL="45085" algn="ctr">
                        <a:lnSpc>
                          <a:spcPct val="100000"/>
                        </a:lnSpc>
                        <a:spcBef>
                          <a:spcPts val="165"/>
                        </a:spcBef>
                      </a:pPr>
                      <a:r>
                        <a:rPr sz="950" b="0" spc="-25" dirty="0">
                          <a:solidFill>
                            <a:srgbClr val="231F20"/>
                          </a:solidFill>
                          <a:latin typeface="Aktiv Grotesk Light"/>
                          <a:cs typeface="Aktiv Grotesk Light"/>
                        </a:rPr>
                        <a:t>159</a:t>
                      </a:r>
                      <a:endParaRPr sz="950">
                        <a:latin typeface="Aktiv Grotesk Light"/>
                        <a:cs typeface="Aktiv Grotesk Light"/>
                      </a:endParaRPr>
                    </a:p>
                  </a:txBody>
                  <a:tcPr marL="0" marR="0" marT="20955" marB="0"/>
                </a:tc>
                <a:tc>
                  <a:txBody>
                    <a:bodyPr/>
                    <a:lstStyle/>
                    <a:p>
                      <a:pPr marL="144145" algn="ctr">
                        <a:lnSpc>
                          <a:spcPct val="100000"/>
                        </a:lnSpc>
                        <a:spcBef>
                          <a:spcPts val="165"/>
                        </a:spcBef>
                      </a:pPr>
                      <a:r>
                        <a:rPr sz="950" b="0" spc="-25" dirty="0">
                          <a:solidFill>
                            <a:srgbClr val="231F20"/>
                          </a:solidFill>
                          <a:latin typeface="Aktiv Grotesk Light"/>
                          <a:cs typeface="Aktiv Grotesk Light"/>
                        </a:rPr>
                        <a:t>65</a:t>
                      </a:r>
                      <a:endParaRPr sz="950">
                        <a:latin typeface="Aktiv Grotesk Light"/>
                        <a:cs typeface="Aktiv Grotesk Light"/>
                      </a:endParaRPr>
                    </a:p>
                  </a:txBody>
                  <a:tcPr marL="0" marR="0" marT="20955" marB="0"/>
                </a:tc>
                <a:extLst>
                  <a:ext uri="{0D108BD9-81ED-4DB2-BD59-A6C34878D82A}">
                    <a16:rowId xmlns:a16="http://schemas.microsoft.com/office/drawing/2014/main" val="10013"/>
                  </a:ext>
                </a:extLst>
              </a:tr>
              <a:tr h="196215">
                <a:tc>
                  <a:txBody>
                    <a:bodyPr/>
                    <a:lstStyle/>
                    <a:p>
                      <a:pPr marL="54610">
                        <a:lnSpc>
                          <a:spcPct val="100000"/>
                        </a:lnSpc>
                        <a:spcBef>
                          <a:spcPts val="165"/>
                        </a:spcBef>
                      </a:pPr>
                      <a:r>
                        <a:rPr sz="950" b="0" dirty="0">
                          <a:solidFill>
                            <a:srgbClr val="231F20"/>
                          </a:solidFill>
                          <a:latin typeface="Aktiv Grotesk Light"/>
                          <a:cs typeface="Aktiv Grotesk Light"/>
                        </a:rPr>
                        <a:t>Indo-</a:t>
                      </a:r>
                      <a:r>
                        <a:rPr sz="950" b="0" spc="-10" dirty="0">
                          <a:solidFill>
                            <a:srgbClr val="231F20"/>
                          </a:solidFill>
                          <a:latin typeface="Aktiv Grotesk Light"/>
                          <a:cs typeface="Aktiv Grotesk Light"/>
                        </a:rPr>
                        <a:t>Burma</a:t>
                      </a:r>
                      <a:endParaRPr sz="950">
                        <a:latin typeface="Aktiv Grotesk Light"/>
                        <a:cs typeface="Aktiv Grotesk Light"/>
                      </a:endParaRPr>
                    </a:p>
                  </a:txBody>
                  <a:tcPr marL="0" marR="0" marT="20955" marB="0"/>
                </a:tc>
                <a:tc>
                  <a:txBody>
                    <a:bodyPr/>
                    <a:lstStyle/>
                    <a:p>
                      <a:pPr marR="191770" algn="r">
                        <a:lnSpc>
                          <a:spcPct val="100000"/>
                        </a:lnSpc>
                        <a:spcBef>
                          <a:spcPts val="165"/>
                        </a:spcBef>
                      </a:pPr>
                      <a:r>
                        <a:rPr sz="950" b="0" dirty="0">
                          <a:solidFill>
                            <a:srgbClr val="231F20"/>
                          </a:solidFill>
                          <a:latin typeface="Aktiv Grotesk Light"/>
                          <a:cs typeface="Aktiv Grotesk Light"/>
                        </a:rPr>
                        <a:t>100,000</a:t>
                      </a:r>
                      <a:r>
                        <a:rPr sz="950" b="0" spc="185" dirty="0">
                          <a:solidFill>
                            <a:srgbClr val="231F20"/>
                          </a:solidFill>
                          <a:latin typeface="Aktiv Grotesk Light"/>
                          <a:cs typeface="Aktiv Grotesk Light"/>
                        </a:rPr>
                        <a:t> </a:t>
                      </a:r>
                      <a:r>
                        <a:rPr sz="950" b="0" spc="-25" dirty="0">
                          <a:solidFill>
                            <a:srgbClr val="231F20"/>
                          </a:solidFill>
                          <a:latin typeface="Aktiv Grotesk Light"/>
                          <a:cs typeface="Aktiv Grotesk Light"/>
                        </a:rPr>
                        <a:t>(5)</a:t>
                      </a:r>
                      <a:endParaRPr sz="950">
                        <a:latin typeface="Aktiv Grotesk Light"/>
                        <a:cs typeface="Aktiv Grotesk Light"/>
                      </a:endParaRPr>
                    </a:p>
                  </a:txBody>
                  <a:tcPr marL="0" marR="0" marT="20955" marB="0"/>
                </a:tc>
                <a:tc>
                  <a:txBody>
                    <a:bodyPr/>
                    <a:lstStyle/>
                    <a:p>
                      <a:pPr marL="76200" algn="ctr">
                        <a:lnSpc>
                          <a:spcPct val="100000"/>
                        </a:lnSpc>
                        <a:spcBef>
                          <a:spcPts val="165"/>
                        </a:spcBef>
                      </a:pPr>
                      <a:r>
                        <a:rPr sz="950" b="0" spc="-10" dirty="0">
                          <a:solidFill>
                            <a:srgbClr val="231F20"/>
                          </a:solidFill>
                          <a:latin typeface="Aktiv Grotesk Light"/>
                          <a:cs typeface="Aktiv Grotesk Light"/>
                        </a:rPr>
                        <a:t>7,000</a:t>
                      </a:r>
                      <a:endParaRPr sz="950">
                        <a:latin typeface="Aktiv Grotesk Light"/>
                        <a:cs typeface="Aktiv Grotesk Light"/>
                      </a:endParaRPr>
                    </a:p>
                  </a:txBody>
                  <a:tcPr marL="0" marR="0" marT="20955" marB="0"/>
                </a:tc>
                <a:tc>
                  <a:txBody>
                    <a:bodyPr/>
                    <a:lstStyle/>
                    <a:p>
                      <a:pPr marR="185420" algn="r">
                        <a:lnSpc>
                          <a:spcPct val="100000"/>
                        </a:lnSpc>
                        <a:spcBef>
                          <a:spcPts val="165"/>
                        </a:spcBef>
                      </a:pPr>
                      <a:r>
                        <a:rPr sz="950" b="0" spc="-25" dirty="0">
                          <a:solidFill>
                            <a:srgbClr val="231F20"/>
                          </a:solidFill>
                          <a:latin typeface="Aktiv Grotesk Light"/>
                          <a:cs typeface="Aktiv Grotesk Light"/>
                        </a:rPr>
                        <a:t>140</a:t>
                      </a:r>
                      <a:endParaRPr sz="950">
                        <a:latin typeface="Aktiv Grotesk Light"/>
                        <a:cs typeface="Aktiv Grotesk Light"/>
                      </a:endParaRPr>
                    </a:p>
                  </a:txBody>
                  <a:tcPr marL="0" marR="0" marT="20955" marB="0"/>
                </a:tc>
                <a:tc>
                  <a:txBody>
                    <a:bodyPr/>
                    <a:lstStyle/>
                    <a:p>
                      <a:pPr marL="6985" algn="ctr">
                        <a:lnSpc>
                          <a:spcPct val="100000"/>
                        </a:lnSpc>
                        <a:spcBef>
                          <a:spcPts val="165"/>
                        </a:spcBef>
                      </a:pPr>
                      <a:r>
                        <a:rPr sz="950" b="0" spc="-25" dirty="0">
                          <a:solidFill>
                            <a:srgbClr val="231F20"/>
                          </a:solidFill>
                          <a:latin typeface="Aktiv Grotesk Light"/>
                          <a:cs typeface="Aktiv Grotesk Light"/>
                        </a:rPr>
                        <a:t>73</a:t>
                      </a:r>
                      <a:endParaRPr sz="950">
                        <a:latin typeface="Aktiv Grotesk Light"/>
                        <a:cs typeface="Aktiv Grotesk Light"/>
                      </a:endParaRPr>
                    </a:p>
                  </a:txBody>
                  <a:tcPr marL="0" marR="0" marT="20955" marB="0"/>
                </a:tc>
                <a:tc>
                  <a:txBody>
                    <a:bodyPr/>
                    <a:lstStyle/>
                    <a:p>
                      <a:pPr marL="45085" algn="ctr">
                        <a:lnSpc>
                          <a:spcPct val="100000"/>
                        </a:lnSpc>
                        <a:spcBef>
                          <a:spcPts val="165"/>
                        </a:spcBef>
                      </a:pPr>
                      <a:r>
                        <a:rPr sz="950" b="0" spc="-25" dirty="0">
                          <a:solidFill>
                            <a:srgbClr val="231F20"/>
                          </a:solidFill>
                          <a:latin typeface="Aktiv Grotesk Light"/>
                          <a:cs typeface="Aktiv Grotesk Light"/>
                        </a:rPr>
                        <a:t>201</a:t>
                      </a:r>
                      <a:endParaRPr sz="950">
                        <a:latin typeface="Aktiv Grotesk Light"/>
                        <a:cs typeface="Aktiv Grotesk Light"/>
                      </a:endParaRPr>
                    </a:p>
                  </a:txBody>
                  <a:tcPr marL="0" marR="0" marT="20955" marB="0"/>
                </a:tc>
                <a:tc>
                  <a:txBody>
                    <a:bodyPr/>
                    <a:lstStyle/>
                    <a:p>
                      <a:pPr marL="68580" algn="ctr">
                        <a:lnSpc>
                          <a:spcPct val="100000"/>
                        </a:lnSpc>
                        <a:spcBef>
                          <a:spcPts val="165"/>
                        </a:spcBef>
                      </a:pPr>
                      <a:r>
                        <a:rPr sz="950" b="0" spc="-25" dirty="0">
                          <a:solidFill>
                            <a:srgbClr val="231F20"/>
                          </a:solidFill>
                          <a:latin typeface="Aktiv Grotesk Light"/>
                          <a:cs typeface="Aktiv Grotesk Light"/>
                        </a:rPr>
                        <a:t>114</a:t>
                      </a:r>
                      <a:endParaRPr sz="950">
                        <a:latin typeface="Aktiv Grotesk Light"/>
                        <a:cs typeface="Aktiv Grotesk Light"/>
                      </a:endParaRPr>
                    </a:p>
                  </a:txBody>
                  <a:tcPr marL="0" marR="0" marT="20955" marB="0"/>
                </a:tc>
                <a:extLst>
                  <a:ext uri="{0D108BD9-81ED-4DB2-BD59-A6C34878D82A}">
                    <a16:rowId xmlns:a16="http://schemas.microsoft.com/office/drawing/2014/main" val="10014"/>
                  </a:ext>
                </a:extLst>
              </a:tr>
              <a:tr h="196215">
                <a:tc>
                  <a:txBody>
                    <a:bodyPr/>
                    <a:lstStyle/>
                    <a:p>
                      <a:pPr marL="54610">
                        <a:lnSpc>
                          <a:spcPct val="100000"/>
                        </a:lnSpc>
                        <a:spcBef>
                          <a:spcPts val="165"/>
                        </a:spcBef>
                      </a:pPr>
                      <a:r>
                        <a:rPr sz="950" b="0" dirty="0">
                          <a:solidFill>
                            <a:srgbClr val="231F20"/>
                          </a:solidFill>
                          <a:latin typeface="Aktiv Grotesk Light"/>
                          <a:cs typeface="Aktiv Grotesk Light"/>
                        </a:rPr>
                        <a:t>South-central</a:t>
                      </a:r>
                      <a:r>
                        <a:rPr sz="950" b="0" spc="305" dirty="0">
                          <a:solidFill>
                            <a:srgbClr val="231F20"/>
                          </a:solidFill>
                          <a:latin typeface="Aktiv Grotesk Light"/>
                          <a:cs typeface="Aktiv Grotesk Light"/>
                        </a:rPr>
                        <a:t> </a:t>
                      </a:r>
                      <a:r>
                        <a:rPr sz="950" b="0" spc="-20" dirty="0">
                          <a:solidFill>
                            <a:srgbClr val="231F20"/>
                          </a:solidFill>
                          <a:latin typeface="Aktiv Grotesk Light"/>
                          <a:cs typeface="Aktiv Grotesk Light"/>
                        </a:rPr>
                        <a:t>China</a:t>
                      </a:r>
                      <a:endParaRPr sz="950">
                        <a:latin typeface="Aktiv Grotesk Light"/>
                        <a:cs typeface="Aktiv Grotesk Light"/>
                      </a:endParaRPr>
                    </a:p>
                  </a:txBody>
                  <a:tcPr marL="0" marR="0" marT="20955" marB="0"/>
                </a:tc>
                <a:tc>
                  <a:txBody>
                    <a:bodyPr/>
                    <a:lstStyle/>
                    <a:p>
                      <a:pPr marR="191770" algn="r">
                        <a:lnSpc>
                          <a:spcPct val="100000"/>
                        </a:lnSpc>
                        <a:spcBef>
                          <a:spcPts val="165"/>
                        </a:spcBef>
                      </a:pPr>
                      <a:r>
                        <a:rPr sz="950" b="0" dirty="0">
                          <a:solidFill>
                            <a:srgbClr val="231F20"/>
                          </a:solidFill>
                          <a:latin typeface="Aktiv Grotesk Light"/>
                          <a:cs typeface="Aktiv Grotesk Light"/>
                        </a:rPr>
                        <a:t>64,000</a:t>
                      </a:r>
                      <a:r>
                        <a:rPr sz="950" b="0" spc="160" dirty="0">
                          <a:solidFill>
                            <a:srgbClr val="231F20"/>
                          </a:solidFill>
                          <a:latin typeface="Aktiv Grotesk Light"/>
                          <a:cs typeface="Aktiv Grotesk Light"/>
                        </a:rPr>
                        <a:t> </a:t>
                      </a:r>
                      <a:r>
                        <a:rPr sz="950" b="0" spc="-25" dirty="0">
                          <a:solidFill>
                            <a:srgbClr val="231F20"/>
                          </a:solidFill>
                          <a:latin typeface="Aktiv Grotesk Light"/>
                          <a:cs typeface="Aktiv Grotesk Light"/>
                        </a:rPr>
                        <a:t>(8)</a:t>
                      </a:r>
                      <a:endParaRPr sz="950">
                        <a:latin typeface="Aktiv Grotesk Light"/>
                        <a:cs typeface="Aktiv Grotesk Light"/>
                      </a:endParaRPr>
                    </a:p>
                  </a:txBody>
                  <a:tcPr marL="0" marR="0" marT="20955" marB="0"/>
                </a:tc>
                <a:tc>
                  <a:txBody>
                    <a:bodyPr/>
                    <a:lstStyle/>
                    <a:p>
                      <a:pPr marL="76200" algn="ctr">
                        <a:lnSpc>
                          <a:spcPct val="100000"/>
                        </a:lnSpc>
                        <a:spcBef>
                          <a:spcPts val="165"/>
                        </a:spcBef>
                      </a:pPr>
                      <a:r>
                        <a:rPr sz="950" b="0" spc="-10" dirty="0">
                          <a:solidFill>
                            <a:srgbClr val="231F20"/>
                          </a:solidFill>
                          <a:latin typeface="Aktiv Grotesk Light"/>
                          <a:cs typeface="Aktiv Grotesk Light"/>
                        </a:rPr>
                        <a:t>3,500</a:t>
                      </a:r>
                      <a:endParaRPr sz="950">
                        <a:latin typeface="Aktiv Grotesk Light"/>
                        <a:cs typeface="Aktiv Grotesk Light"/>
                      </a:endParaRPr>
                    </a:p>
                  </a:txBody>
                  <a:tcPr marL="0" marR="0" marT="20955" marB="0"/>
                </a:tc>
                <a:tc>
                  <a:txBody>
                    <a:bodyPr/>
                    <a:lstStyle/>
                    <a:p>
                      <a:pPr marR="185420" algn="r">
                        <a:lnSpc>
                          <a:spcPct val="100000"/>
                        </a:lnSpc>
                        <a:spcBef>
                          <a:spcPts val="165"/>
                        </a:spcBef>
                      </a:pPr>
                      <a:r>
                        <a:rPr sz="950" b="0" spc="-25" dirty="0">
                          <a:solidFill>
                            <a:srgbClr val="231F20"/>
                          </a:solidFill>
                          <a:latin typeface="Aktiv Grotesk Light"/>
                          <a:cs typeface="Aktiv Grotesk Light"/>
                        </a:rPr>
                        <a:t>36</a:t>
                      </a:r>
                      <a:endParaRPr sz="950">
                        <a:latin typeface="Aktiv Grotesk Light"/>
                        <a:cs typeface="Aktiv Grotesk Light"/>
                      </a:endParaRPr>
                    </a:p>
                  </a:txBody>
                  <a:tcPr marL="0" marR="0" marT="20955" marB="0"/>
                </a:tc>
                <a:tc>
                  <a:txBody>
                    <a:bodyPr/>
                    <a:lstStyle/>
                    <a:p>
                      <a:pPr marL="6985" algn="ctr">
                        <a:lnSpc>
                          <a:spcPct val="100000"/>
                        </a:lnSpc>
                        <a:spcBef>
                          <a:spcPts val="165"/>
                        </a:spcBef>
                      </a:pPr>
                      <a:r>
                        <a:rPr sz="950" b="0" spc="-25" dirty="0">
                          <a:solidFill>
                            <a:srgbClr val="231F20"/>
                          </a:solidFill>
                          <a:latin typeface="Aktiv Grotesk Light"/>
                          <a:cs typeface="Aktiv Grotesk Light"/>
                        </a:rPr>
                        <a:t>75</a:t>
                      </a:r>
                      <a:endParaRPr sz="950">
                        <a:latin typeface="Aktiv Grotesk Light"/>
                        <a:cs typeface="Aktiv Grotesk Light"/>
                      </a:endParaRPr>
                    </a:p>
                  </a:txBody>
                  <a:tcPr marL="0" marR="0" marT="20955" marB="0"/>
                </a:tc>
                <a:tc>
                  <a:txBody>
                    <a:bodyPr/>
                    <a:lstStyle/>
                    <a:p>
                      <a:pPr marL="120014" algn="ctr">
                        <a:lnSpc>
                          <a:spcPct val="100000"/>
                        </a:lnSpc>
                        <a:spcBef>
                          <a:spcPts val="165"/>
                        </a:spcBef>
                      </a:pPr>
                      <a:r>
                        <a:rPr sz="950" b="0" spc="-25" dirty="0">
                          <a:solidFill>
                            <a:srgbClr val="231F20"/>
                          </a:solidFill>
                          <a:latin typeface="Aktiv Grotesk Light"/>
                          <a:cs typeface="Aktiv Grotesk Light"/>
                        </a:rPr>
                        <a:t>16</a:t>
                      </a:r>
                      <a:endParaRPr sz="950">
                        <a:latin typeface="Aktiv Grotesk Light"/>
                        <a:cs typeface="Aktiv Grotesk Light"/>
                      </a:endParaRPr>
                    </a:p>
                  </a:txBody>
                  <a:tcPr marL="0" marR="0" marT="20955" marB="0"/>
                </a:tc>
                <a:tc>
                  <a:txBody>
                    <a:bodyPr/>
                    <a:lstStyle/>
                    <a:p>
                      <a:pPr marL="144145" algn="ctr">
                        <a:lnSpc>
                          <a:spcPct val="100000"/>
                        </a:lnSpc>
                        <a:spcBef>
                          <a:spcPts val="165"/>
                        </a:spcBef>
                      </a:pPr>
                      <a:r>
                        <a:rPr sz="950" b="0" spc="-25" dirty="0">
                          <a:solidFill>
                            <a:srgbClr val="231F20"/>
                          </a:solidFill>
                          <a:latin typeface="Aktiv Grotesk Light"/>
                          <a:cs typeface="Aktiv Grotesk Light"/>
                        </a:rPr>
                        <a:t>51</a:t>
                      </a:r>
                      <a:endParaRPr sz="950">
                        <a:latin typeface="Aktiv Grotesk Light"/>
                        <a:cs typeface="Aktiv Grotesk Light"/>
                      </a:endParaRPr>
                    </a:p>
                  </a:txBody>
                  <a:tcPr marL="0" marR="0" marT="20955" marB="0"/>
                </a:tc>
                <a:extLst>
                  <a:ext uri="{0D108BD9-81ED-4DB2-BD59-A6C34878D82A}">
                    <a16:rowId xmlns:a16="http://schemas.microsoft.com/office/drawing/2014/main" val="10015"/>
                  </a:ext>
                </a:extLst>
              </a:tr>
              <a:tr h="332105">
                <a:tc>
                  <a:txBody>
                    <a:bodyPr/>
                    <a:lstStyle/>
                    <a:p>
                      <a:pPr marL="145415" marR="538480" indent="-90805">
                        <a:lnSpc>
                          <a:spcPts val="1070"/>
                        </a:lnSpc>
                        <a:spcBef>
                          <a:spcPts val="254"/>
                        </a:spcBef>
                      </a:pPr>
                      <a:r>
                        <a:rPr sz="950" b="0" dirty="0">
                          <a:solidFill>
                            <a:srgbClr val="231F20"/>
                          </a:solidFill>
                          <a:latin typeface="Aktiv Grotesk Light"/>
                          <a:cs typeface="Aktiv Grotesk Light"/>
                        </a:rPr>
                        <a:t>Western</a:t>
                      </a:r>
                      <a:r>
                        <a:rPr sz="950" b="0" spc="135" dirty="0">
                          <a:solidFill>
                            <a:srgbClr val="231F20"/>
                          </a:solidFill>
                          <a:latin typeface="Aktiv Grotesk Light"/>
                          <a:cs typeface="Aktiv Grotesk Light"/>
                        </a:rPr>
                        <a:t> </a:t>
                      </a:r>
                      <a:r>
                        <a:rPr sz="950" b="0" spc="-10" dirty="0">
                          <a:solidFill>
                            <a:srgbClr val="231F20"/>
                          </a:solidFill>
                          <a:latin typeface="Aktiv Grotesk Light"/>
                          <a:cs typeface="Aktiv Grotesk Light"/>
                        </a:rPr>
                        <a:t>Ghats/ </a:t>
                      </a:r>
                      <a:r>
                        <a:rPr sz="950" b="0" dirty="0">
                          <a:solidFill>
                            <a:srgbClr val="231F20"/>
                          </a:solidFill>
                          <a:latin typeface="Aktiv Grotesk Light"/>
                          <a:cs typeface="Aktiv Grotesk Light"/>
                        </a:rPr>
                        <a:t>Sri</a:t>
                      </a:r>
                      <a:r>
                        <a:rPr sz="950" b="0" spc="55" dirty="0">
                          <a:solidFill>
                            <a:srgbClr val="231F20"/>
                          </a:solidFill>
                          <a:latin typeface="Aktiv Grotesk Light"/>
                          <a:cs typeface="Aktiv Grotesk Light"/>
                        </a:rPr>
                        <a:t> </a:t>
                      </a:r>
                      <a:r>
                        <a:rPr sz="950" b="0" spc="-10" dirty="0">
                          <a:solidFill>
                            <a:srgbClr val="231F20"/>
                          </a:solidFill>
                          <a:latin typeface="Aktiv Grotesk Light"/>
                          <a:cs typeface="Aktiv Grotesk Light"/>
                        </a:rPr>
                        <a:t>Lanka</a:t>
                      </a:r>
                      <a:endParaRPr sz="950">
                        <a:latin typeface="Aktiv Grotesk Light"/>
                        <a:cs typeface="Aktiv Grotesk Light"/>
                      </a:endParaRPr>
                    </a:p>
                  </a:txBody>
                  <a:tcPr marL="0" marR="0" marT="32384" marB="0"/>
                </a:tc>
                <a:tc>
                  <a:txBody>
                    <a:bodyPr/>
                    <a:lstStyle/>
                    <a:p>
                      <a:pPr marR="191770" algn="r">
                        <a:lnSpc>
                          <a:spcPct val="100000"/>
                        </a:lnSpc>
                        <a:spcBef>
                          <a:spcPts val="165"/>
                        </a:spcBef>
                      </a:pPr>
                      <a:r>
                        <a:rPr sz="950" b="0" dirty="0">
                          <a:solidFill>
                            <a:srgbClr val="231F20"/>
                          </a:solidFill>
                          <a:latin typeface="Aktiv Grotesk Light"/>
                          <a:cs typeface="Aktiv Grotesk Light"/>
                        </a:rPr>
                        <a:t>12,450</a:t>
                      </a:r>
                      <a:r>
                        <a:rPr sz="950" b="0" spc="160" dirty="0">
                          <a:solidFill>
                            <a:srgbClr val="231F20"/>
                          </a:solidFill>
                          <a:latin typeface="Aktiv Grotesk Light"/>
                          <a:cs typeface="Aktiv Grotesk Light"/>
                        </a:rPr>
                        <a:t> </a:t>
                      </a:r>
                      <a:r>
                        <a:rPr sz="950" b="0" spc="-25" dirty="0">
                          <a:solidFill>
                            <a:srgbClr val="231F20"/>
                          </a:solidFill>
                          <a:latin typeface="Aktiv Grotesk Light"/>
                          <a:cs typeface="Aktiv Grotesk Light"/>
                        </a:rPr>
                        <a:t>(7)</a:t>
                      </a:r>
                      <a:endParaRPr sz="950">
                        <a:latin typeface="Aktiv Grotesk Light"/>
                        <a:cs typeface="Aktiv Grotesk Light"/>
                      </a:endParaRPr>
                    </a:p>
                  </a:txBody>
                  <a:tcPr marL="0" marR="0" marT="20955" marB="0"/>
                </a:tc>
                <a:tc>
                  <a:txBody>
                    <a:bodyPr/>
                    <a:lstStyle/>
                    <a:p>
                      <a:pPr marL="76200" algn="ctr">
                        <a:lnSpc>
                          <a:spcPct val="100000"/>
                        </a:lnSpc>
                        <a:spcBef>
                          <a:spcPts val="165"/>
                        </a:spcBef>
                      </a:pPr>
                      <a:r>
                        <a:rPr sz="950" b="0" spc="-10" dirty="0">
                          <a:solidFill>
                            <a:srgbClr val="231F20"/>
                          </a:solidFill>
                          <a:latin typeface="Aktiv Grotesk Light"/>
                          <a:cs typeface="Aktiv Grotesk Light"/>
                        </a:rPr>
                        <a:t>2,180</a:t>
                      </a:r>
                      <a:endParaRPr sz="950">
                        <a:latin typeface="Aktiv Grotesk Light"/>
                        <a:cs typeface="Aktiv Grotesk Light"/>
                      </a:endParaRPr>
                    </a:p>
                  </a:txBody>
                  <a:tcPr marL="0" marR="0" marT="20955" marB="0"/>
                </a:tc>
                <a:tc>
                  <a:txBody>
                    <a:bodyPr/>
                    <a:lstStyle/>
                    <a:p>
                      <a:pPr marR="185420" algn="r">
                        <a:lnSpc>
                          <a:spcPct val="100000"/>
                        </a:lnSpc>
                        <a:spcBef>
                          <a:spcPts val="165"/>
                        </a:spcBef>
                      </a:pPr>
                      <a:r>
                        <a:rPr sz="950" b="0" spc="-25" dirty="0">
                          <a:solidFill>
                            <a:srgbClr val="231F20"/>
                          </a:solidFill>
                          <a:latin typeface="Aktiv Grotesk Light"/>
                          <a:cs typeface="Aktiv Grotesk Light"/>
                        </a:rPr>
                        <a:t>40</a:t>
                      </a:r>
                      <a:endParaRPr sz="950">
                        <a:latin typeface="Aktiv Grotesk Light"/>
                        <a:cs typeface="Aktiv Grotesk Light"/>
                      </a:endParaRPr>
                    </a:p>
                  </a:txBody>
                  <a:tcPr marL="0" marR="0" marT="20955" marB="0"/>
                </a:tc>
                <a:tc>
                  <a:txBody>
                    <a:bodyPr/>
                    <a:lstStyle/>
                    <a:p>
                      <a:pPr marL="6985" algn="ctr">
                        <a:lnSpc>
                          <a:spcPct val="100000"/>
                        </a:lnSpc>
                        <a:spcBef>
                          <a:spcPts val="165"/>
                        </a:spcBef>
                      </a:pPr>
                      <a:r>
                        <a:rPr sz="950" b="0" spc="-25" dirty="0">
                          <a:solidFill>
                            <a:srgbClr val="231F20"/>
                          </a:solidFill>
                          <a:latin typeface="Aktiv Grotesk Light"/>
                          <a:cs typeface="Aktiv Grotesk Light"/>
                        </a:rPr>
                        <a:t>38</a:t>
                      </a:r>
                      <a:endParaRPr sz="950">
                        <a:latin typeface="Aktiv Grotesk Light"/>
                        <a:cs typeface="Aktiv Grotesk Light"/>
                      </a:endParaRPr>
                    </a:p>
                  </a:txBody>
                  <a:tcPr marL="0" marR="0" marT="20955" marB="0"/>
                </a:tc>
                <a:tc>
                  <a:txBody>
                    <a:bodyPr/>
                    <a:lstStyle/>
                    <a:p>
                      <a:pPr marL="45085" algn="ctr">
                        <a:lnSpc>
                          <a:spcPct val="100000"/>
                        </a:lnSpc>
                        <a:spcBef>
                          <a:spcPts val="165"/>
                        </a:spcBef>
                      </a:pPr>
                      <a:r>
                        <a:rPr sz="950" b="0" spc="-25" dirty="0">
                          <a:solidFill>
                            <a:srgbClr val="231F20"/>
                          </a:solidFill>
                          <a:latin typeface="Aktiv Grotesk Light"/>
                          <a:cs typeface="Aktiv Grotesk Light"/>
                        </a:rPr>
                        <a:t>161</a:t>
                      </a:r>
                      <a:endParaRPr sz="950">
                        <a:latin typeface="Aktiv Grotesk Light"/>
                        <a:cs typeface="Aktiv Grotesk Light"/>
                      </a:endParaRPr>
                    </a:p>
                  </a:txBody>
                  <a:tcPr marL="0" marR="0" marT="20955" marB="0"/>
                </a:tc>
                <a:tc>
                  <a:txBody>
                    <a:bodyPr/>
                    <a:lstStyle/>
                    <a:p>
                      <a:pPr marL="68580" algn="ctr">
                        <a:lnSpc>
                          <a:spcPct val="100000"/>
                        </a:lnSpc>
                        <a:spcBef>
                          <a:spcPts val="165"/>
                        </a:spcBef>
                      </a:pPr>
                      <a:r>
                        <a:rPr sz="950" b="0" spc="-25" dirty="0">
                          <a:solidFill>
                            <a:srgbClr val="231F20"/>
                          </a:solidFill>
                          <a:latin typeface="Aktiv Grotesk Light"/>
                          <a:cs typeface="Aktiv Grotesk Light"/>
                        </a:rPr>
                        <a:t>116</a:t>
                      </a:r>
                      <a:endParaRPr sz="950">
                        <a:latin typeface="Aktiv Grotesk Light"/>
                        <a:cs typeface="Aktiv Grotesk Light"/>
                      </a:endParaRPr>
                    </a:p>
                  </a:txBody>
                  <a:tcPr marL="0" marR="0" marT="20955" marB="0"/>
                </a:tc>
                <a:extLst>
                  <a:ext uri="{0D108BD9-81ED-4DB2-BD59-A6C34878D82A}">
                    <a16:rowId xmlns:a16="http://schemas.microsoft.com/office/drawing/2014/main" val="10016"/>
                  </a:ext>
                </a:extLst>
              </a:tr>
              <a:tr h="196215">
                <a:tc>
                  <a:txBody>
                    <a:bodyPr/>
                    <a:lstStyle/>
                    <a:p>
                      <a:pPr marL="54610">
                        <a:lnSpc>
                          <a:spcPct val="100000"/>
                        </a:lnSpc>
                        <a:spcBef>
                          <a:spcPts val="165"/>
                        </a:spcBef>
                      </a:pPr>
                      <a:r>
                        <a:rPr sz="950" b="0" dirty="0">
                          <a:solidFill>
                            <a:srgbClr val="231F20"/>
                          </a:solidFill>
                          <a:latin typeface="Aktiv Grotesk Light"/>
                          <a:cs typeface="Aktiv Grotesk Light"/>
                        </a:rPr>
                        <a:t>Southwest</a:t>
                      </a:r>
                      <a:r>
                        <a:rPr sz="950" b="0" spc="229" dirty="0">
                          <a:solidFill>
                            <a:srgbClr val="231F20"/>
                          </a:solidFill>
                          <a:latin typeface="Aktiv Grotesk Light"/>
                          <a:cs typeface="Aktiv Grotesk Light"/>
                        </a:rPr>
                        <a:t> </a:t>
                      </a:r>
                      <a:r>
                        <a:rPr sz="950" b="0" spc="-10" dirty="0">
                          <a:solidFill>
                            <a:srgbClr val="231F20"/>
                          </a:solidFill>
                          <a:latin typeface="Aktiv Grotesk Light"/>
                          <a:cs typeface="Aktiv Grotesk Light"/>
                        </a:rPr>
                        <a:t>Australia</a:t>
                      </a:r>
                      <a:endParaRPr sz="950">
                        <a:latin typeface="Aktiv Grotesk Light"/>
                        <a:cs typeface="Aktiv Grotesk Light"/>
                      </a:endParaRPr>
                    </a:p>
                  </a:txBody>
                  <a:tcPr marL="0" marR="0" marT="20955" marB="0"/>
                </a:tc>
                <a:tc>
                  <a:txBody>
                    <a:bodyPr/>
                    <a:lstStyle/>
                    <a:p>
                      <a:pPr marR="191770" algn="r">
                        <a:lnSpc>
                          <a:spcPct val="100000"/>
                        </a:lnSpc>
                        <a:spcBef>
                          <a:spcPts val="165"/>
                        </a:spcBef>
                      </a:pPr>
                      <a:r>
                        <a:rPr sz="950" b="0" dirty="0">
                          <a:solidFill>
                            <a:srgbClr val="231F20"/>
                          </a:solidFill>
                          <a:latin typeface="Aktiv Grotesk Light"/>
                          <a:cs typeface="Aktiv Grotesk Light"/>
                        </a:rPr>
                        <a:t>33,336</a:t>
                      </a:r>
                      <a:r>
                        <a:rPr sz="950" b="0" spc="160" dirty="0">
                          <a:solidFill>
                            <a:srgbClr val="231F20"/>
                          </a:solidFill>
                          <a:latin typeface="Aktiv Grotesk Light"/>
                          <a:cs typeface="Aktiv Grotesk Light"/>
                        </a:rPr>
                        <a:t> </a:t>
                      </a:r>
                      <a:r>
                        <a:rPr sz="950" b="0" spc="-20" dirty="0">
                          <a:solidFill>
                            <a:srgbClr val="231F20"/>
                          </a:solidFill>
                          <a:latin typeface="Aktiv Grotesk Light"/>
                          <a:cs typeface="Aktiv Grotesk Light"/>
                        </a:rPr>
                        <a:t>(11)</a:t>
                      </a:r>
                      <a:endParaRPr sz="950">
                        <a:latin typeface="Aktiv Grotesk Light"/>
                        <a:cs typeface="Aktiv Grotesk Light"/>
                      </a:endParaRPr>
                    </a:p>
                  </a:txBody>
                  <a:tcPr marL="0" marR="0" marT="20955" marB="0"/>
                </a:tc>
                <a:tc>
                  <a:txBody>
                    <a:bodyPr/>
                    <a:lstStyle/>
                    <a:p>
                      <a:pPr marL="76200" algn="ctr">
                        <a:lnSpc>
                          <a:spcPct val="100000"/>
                        </a:lnSpc>
                        <a:spcBef>
                          <a:spcPts val="165"/>
                        </a:spcBef>
                      </a:pPr>
                      <a:r>
                        <a:rPr sz="950" b="0" spc="-10" dirty="0">
                          <a:solidFill>
                            <a:srgbClr val="231F20"/>
                          </a:solidFill>
                          <a:latin typeface="Aktiv Grotesk Light"/>
                          <a:cs typeface="Aktiv Grotesk Light"/>
                        </a:rPr>
                        <a:t>4,331</a:t>
                      </a:r>
                      <a:endParaRPr sz="950">
                        <a:latin typeface="Aktiv Grotesk Light"/>
                        <a:cs typeface="Aktiv Grotesk Light"/>
                      </a:endParaRPr>
                    </a:p>
                  </a:txBody>
                  <a:tcPr marL="0" marR="0" marT="20955" marB="0"/>
                </a:tc>
                <a:tc>
                  <a:txBody>
                    <a:bodyPr/>
                    <a:lstStyle/>
                    <a:p>
                      <a:pPr marR="185420" algn="r">
                        <a:lnSpc>
                          <a:spcPct val="100000"/>
                        </a:lnSpc>
                        <a:spcBef>
                          <a:spcPts val="165"/>
                        </a:spcBef>
                      </a:pPr>
                      <a:r>
                        <a:rPr sz="950" b="0" spc="-25" dirty="0">
                          <a:solidFill>
                            <a:srgbClr val="231F20"/>
                          </a:solidFill>
                          <a:latin typeface="Aktiv Grotesk Light"/>
                          <a:cs typeface="Aktiv Grotesk Light"/>
                        </a:rPr>
                        <a:t>19</a:t>
                      </a:r>
                      <a:endParaRPr sz="950">
                        <a:latin typeface="Aktiv Grotesk Light"/>
                        <a:cs typeface="Aktiv Grotesk Light"/>
                      </a:endParaRPr>
                    </a:p>
                  </a:txBody>
                  <a:tcPr marL="0" marR="0" marT="20955" marB="0"/>
                </a:tc>
                <a:tc>
                  <a:txBody>
                    <a:bodyPr/>
                    <a:lstStyle/>
                    <a:p>
                      <a:pPr marL="81915" algn="ctr">
                        <a:lnSpc>
                          <a:spcPct val="100000"/>
                        </a:lnSpc>
                        <a:spcBef>
                          <a:spcPts val="165"/>
                        </a:spcBef>
                      </a:pPr>
                      <a:r>
                        <a:rPr sz="950" b="0" spc="-50" dirty="0">
                          <a:solidFill>
                            <a:srgbClr val="231F20"/>
                          </a:solidFill>
                          <a:latin typeface="Aktiv Grotesk Light"/>
                          <a:cs typeface="Aktiv Grotesk Light"/>
                        </a:rPr>
                        <a:t>7</a:t>
                      </a:r>
                      <a:endParaRPr sz="950">
                        <a:latin typeface="Aktiv Grotesk Light"/>
                        <a:cs typeface="Aktiv Grotesk Light"/>
                      </a:endParaRPr>
                    </a:p>
                  </a:txBody>
                  <a:tcPr marL="0" marR="0" marT="20955" marB="0"/>
                </a:tc>
                <a:tc>
                  <a:txBody>
                    <a:bodyPr/>
                    <a:lstStyle/>
                    <a:p>
                      <a:pPr marL="120014" algn="ctr">
                        <a:lnSpc>
                          <a:spcPct val="100000"/>
                        </a:lnSpc>
                        <a:spcBef>
                          <a:spcPts val="165"/>
                        </a:spcBef>
                      </a:pPr>
                      <a:r>
                        <a:rPr sz="950" b="0" spc="-25" dirty="0">
                          <a:solidFill>
                            <a:srgbClr val="231F20"/>
                          </a:solidFill>
                          <a:latin typeface="Aktiv Grotesk Light"/>
                          <a:cs typeface="Aktiv Grotesk Light"/>
                        </a:rPr>
                        <a:t>50</a:t>
                      </a:r>
                      <a:endParaRPr sz="950">
                        <a:latin typeface="Aktiv Grotesk Light"/>
                        <a:cs typeface="Aktiv Grotesk Light"/>
                      </a:endParaRPr>
                    </a:p>
                  </a:txBody>
                  <a:tcPr marL="0" marR="0" marT="20955" marB="0"/>
                </a:tc>
                <a:tc>
                  <a:txBody>
                    <a:bodyPr/>
                    <a:lstStyle/>
                    <a:p>
                      <a:pPr marL="144145" algn="ctr">
                        <a:lnSpc>
                          <a:spcPct val="100000"/>
                        </a:lnSpc>
                        <a:spcBef>
                          <a:spcPts val="165"/>
                        </a:spcBef>
                      </a:pPr>
                      <a:r>
                        <a:rPr sz="950" b="0" spc="-25" dirty="0">
                          <a:solidFill>
                            <a:srgbClr val="231F20"/>
                          </a:solidFill>
                          <a:latin typeface="Aktiv Grotesk Light"/>
                          <a:cs typeface="Aktiv Grotesk Light"/>
                        </a:rPr>
                        <a:t>24</a:t>
                      </a:r>
                      <a:endParaRPr sz="950">
                        <a:latin typeface="Aktiv Grotesk Light"/>
                        <a:cs typeface="Aktiv Grotesk Light"/>
                      </a:endParaRPr>
                    </a:p>
                  </a:txBody>
                  <a:tcPr marL="0" marR="0" marT="20955" marB="0"/>
                </a:tc>
                <a:extLst>
                  <a:ext uri="{0D108BD9-81ED-4DB2-BD59-A6C34878D82A}">
                    <a16:rowId xmlns:a16="http://schemas.microsoft.com/office/drawing/2014/main" val="10017"/>
                  </a:ext>
                </a:extLst>
              </a:tr>
              <a:tr h="231775">
                <a:tc>
                  <a:txBody>
                    <a:bodyPr/>
                    <a:lstStyle/>
                    <a:p>
                      <a:pPr marL="54610">
                        <a:lnSpc>
                          <a:spcPct val="100000"/>
                        </a:lnSpc>
                        <a:spcBef>
                          <a:spcPts val="165"/>
                        </a:spcBef>
                      </a:pPr>
                      <a:r>
                        <a:rPr sz="950" b="0" spc="-10" dirty="0">
                          <a:solidFill>
                            <a:srgbClr val="231F20"/>
                          </a:solidFill>
                          <a:latin typeface="Aktiv Grotesk Light"/>
                          <a:cs typeface="Aktiv Grotesk Light"/>
                        </a:rPr>
                        <a:t>Polynesia/Micronesia</a:t>
                      </a:r>
                      <a:endParaRPr sz="950">
                        <a:latin typeface="Aktiv Grotesk Light"/>
                        <a:cs typeface="Aktiv Grotesk Light"/>
                      </a:endParaRPr>
                    </a:p>
                  </a:txBody>
                  <a:tcPr marL="0" marR="0" marT="20955" marB="0">
                    <a:lnB w="19050">
                      <a:solidFill>
                        <a:srgbClr val="99C6CB"/>
                      </a:solidFill>
                      <a:prstDash val="solid"/>
                    </a:lnB>
                  </a:tcPr>
                </a:tc>
                <a:tc>
                  <a:txBody>
                    <a:bodyPr/>
                    <a:lstStyle/>
                    <a:p>
                      <a:pPr marR="191770" algn="r">
                        <a:lnSpc>
                          <a:spcPct val="100000"/>
                        </a:lnSpc>
                        <a:spcBef>
                          <a:spcPts val="165"/>
                        </a:spcBef>
                      </a:pPr>
                      <a:r>
                        <a:rPr sz="950" b="0" dirty="0">
                          <a:solidFill>
                            <a:srgbClr val="231F20"/>
                          </a:solidFill>
                          <a:latin typeface="Aktiv Grotesk Light"/>
                          <a:cs typeface="Aktiv Grotesk Light"/>
                        </a:rPr>
                        <a:t>10,024</a:t>
                      </a:r>
                      <a:r>
                        <a:rPr sz="950" b="0" spc="160" dirty="0">
                          <a:solidFill>
                            <a:srgbClr val="231F20"/>
                          </a:solidFill>
                          <a:latin typeface="Aktiv Grotesk Light"/>
                          <a:cs typeface="Aktiv Grotesk Light"/>
                        </a:rPr>
                        <a:t> </a:t>
                      </a:r>
                      <a:r>
                        <a:rPr sz="950" b="0" spc="-20" dirty="0">
                          <a:solidFill>
                            <a:srgbClr val="231F20"/>
                          </a:solidFill>
                          <a:latin typeface="Aktiv Grotesk Light"/>
                          <a:cs typeface="Aktiv Grotesk Light"/>
                        </a:rPr>
                        <a:t>(22)</a:t>
                      </a:r>
                      <a:endParaRPr sz="950">
                        <a:latin typeface="Aktiv Grotesk Light"/>
                        <a:cs typeface="Aktiv Grotesk Light"/>
                      </a:endParaRPr>
                    </a:p>
                  </a:txBody>
                  <a:tcPr marL="0" marR="0" marT="20955" marB="0">
                    <a:lnB w="19050">
                      <a:solidFill>
                        <a:srgbClr val="99C6CB"/>
                      </a:solidFill>
                      <a:prstDash val="solid"/>
                    </a:lnB>
                  </a:tcPr>
                </a:tc>
                <a:tc>
                  <a:txBody>
                    <a:bodyPr/>
                    <a:lstStyle/>
                    <a:p>
                      <a:pPr marL="76200" algn="ctr">
                        <a:lnSpc>
                          <a:spcPct val="100000"/>
                        </a:lnSpc>
                        <a:spcBef>
                          <a:spcPts val="165"/>
                        </a:spcBef>
                      </a:pPr>
                      <a:r>
                        <a:rPr sz="950" b="0" spc="-10" dirty="0">
                          <a:solidFill>
                            <a:srgbClr val="231F20"/>
                          </a:solidFill>
                          <a:latin typeface="Aktiv Grotesk Light"/>
                          <a:cs typeface="Aktiv Grotesk Light"/>
                        </a:rPr>
                        <a:t>3,334</a:t>
                      </a:r>
                      <a:endParaRPr sz="950">
                        <a:latin typeface="Aktiv Grotesk Light"/>
                        <a:cs typeface="Aktiv Grotesk Light"/>
                      </a:endParaRPr>
                    </a:p>
                  </a:txBody>
                  <a:tcPr marL="0" marR="0" marT="20955" marB="0">
                    <a:lnB w="19050">
                      <a:solidFill>
                        <a:srgbClr val="99C6CB"/>
                      </a:solidFill>
                      <a:prstDash val="solid"/>
                    </a:lnB>
                  </a:tcPr>
                </a:tc>
                <a:tc>
                  <a:txBody>
                    <a:bodyPr/>
                    <a:lstStyle/>
                    <a:p>
                      <a:pPr marR="185420" algn="r">
                        <a:lnSpc>
                          <a:spcPct val="100000"/>
                        </a:lnSpc>
                        <a:spcBef>
                          <a:spcPts val="165"/>
                        </a:spcBef>
                      </a:pPr>
                      <a:r>
                        <a:rPr sz="950" b="0" spc="-25" dirty="0">
                          <a:solidFill>
                            <a:srgbClr val="231F20"/>
                          </a:solidFill>
                          <a:latin typeface="Aktiv Grotesk Light"/>
                          <a:cs typeface="Aktiv Grotesk Light"/>
                        </a:rPr>
                        <a:t>174</a:t>
                      </a:r>
                      <a:endParaRPr sz="950">
                        <a:latin typeface="Aktiv Grotesk Light"/>
                        <a:cs typeface="Aktiv Grotesk Light"/>
                      </a:endParaRPr>
                    </a:p>
                  </a:txBody>
                  <a:tcPr marL="0" marR="0" marT="20955" marB="0">
                    <a:lnB w="19050">
                      <a:solidFill>
                        <a:srgbClr val="99C6CB"/>
                      </a:solidFill>
                      <a:prstDash val="solid"/>
                    </a:lnB>
                  </a:tcPr>
                </a:tc>
                <a:tc>
                  <a:txBody>
                    <a:bodyPr/>
                    <a:lstStyle/>
                    <a:p>
                      <a:pPr marL="81915" algn="ctr">
                        <a:lnSpc>
                          <a:spcPct val="100000"/>
                        </a:lnSpc>
                        <a:spcBef>
                          <a:spcPts val="165"/>
                        </a:spcBef>
                      </a:pPr>
                      <a:r>
                        <a:rPr sz="950" b="0" spc="-50" dirty="0">
                          <a:solidFill>
                            <a:srgbClr val="231F20"/>
                          </a:solidFill>
                          <a:latin typeface="Aktiv Grotesk Light"/>
                          <a:cs typeface="Aktiv Grotesk Light"/>
                        </a:rPr>
                        <a:t>9</a:t>
                      </a:r>
                      <a:endParaRPr sz="950">
                        <a:latin typeface="Aktiv Grotesk Light"/>
                        <a:cs typeface="Aktiv Grotesk Light"/>
                      </a:endParaRPr>
                    </a:p>
                  </a:txBody>
                  <a:tcPr marL="0" marR="0" marT="20955" marB="0">
                    <a:lnB w="19050">
                      <a:solidFill>
                        <a:srgbClr val="99C6CB"/>
                      </a:solidFill>
                      <a:prstDash val="solid"/>
                    </a:lnB>
                  </a:tcPr>
                </a:tc>
                <a:tc>
                  <a:txBody>
                    <a:bodyPr/>
                    <a:lstStyle/>
                    <a:p>
                      <a:pPr marL="120014" algn="ctr">
                        <a:lnSpc>
                          <a:spcPct val="100000"/>
                        </a:lnSpc>
                        <a:spcBef>
                          <a:spcPts val="165"/>
                        </a:spcBef>
                      </a:pPr>
                      <a:r>
                        <a:rPr sz="950" b="0" spc="-25" dirty="0">
                          <a:solidFill>
                            <a:srgbClr val="231F20"/>
                          </a:solidFill>
                          <a:latin typeface="Aktiv Grotesk Light"/>
                          <a:cs typeface="Aktiv Grotesk Light"/>
                        </a:rPr>
                        <a:t>37</a:t>
                      </a:r>
                      <a:endParaRPr sz="950">
                        <a:latin typeface="Aktiv Grotesk Light"/>
                        <a:cs typeface="Aktiv Grotesk Light"/>
                      </a:endParaRPr>
                    </a:p>
                  </a:txBody>
                  <a:tcPr marL="0" marR="0" marT="20955" marB="0">
                    <a:lnB w="19050">
                      <a:solidFill>
                        <a:srgbClr val="99C6CB"/>
                      </a:solidFill>
                      <a:prstDash val="solid"/>
                    </a:lnB>
                  </a:tcPr>
                </a:tc>
                <a:tc>
                  <a:txBody>
                    <a:bodyPr/>
                    <a:lstStyle/>
                    <a:p>
                      <a:pPr marL="219710" algn="ctr">
                        <a:lnSpc>
                          <a:spcPct val="100000"/>
                        </a:lnSpc>
                        <a:spcBef>
                          <a:spcPts val="165"/>
                        </a:spcBef>
                      </a:pPr>
                      <a:r>
                        <a:rPr sz="950" b="0" spc="-50" dirty="0">
                          <a:solidFill>
                            <a:srgbClr val="231F20"/>
                          </a:solidFill>
                          <a:latin typeface="Aktiv Grotesk Light"/>
                          <a:cs typeface="Aktiv Grotesk Light"/>
                        </a:rPr>
                        <a:t>3</a:t>
                      </a:r>
                      <a:endParaRPr sz="950" dirty="0">
                        <a:latin typeface="Aktiv Grotesk Light"/>
                        <a:cs typeface="Aktiv Grotesk Light"/>
                      </a:endParaRPr>
                    </a:p>
                  </a:txBody>
                  <a:tcPr marL="0" marR="0" marT="20955" marB="0">
                    <a:lnB w="19050">
                      <a:solidFill>
                        <a:srgbClr val="99C6CB"/>
                      </a:solidFill>
                      <a:prstDash val="solid"/>
                    </a:lnB>
                  </a:tcPr>
                </a:tc>
                <a:extLst>
                  <a:ext uri="{0D108BD9-81ED-4DB2-BD59-A6C34878D82A}">
                    <a16:rowId xmlns:a16="http://schemas.microsoft.com/office/drawing/2014/main" val="10018"/>
                  </a:ext>
                </a:extLst>
              </a:tr>
            </a:tbl>
          </a:graphicData>
        </a:graphic>
      </p:graphicFrame>
      <p:sp>
        <p:nvSpPr>
          <p:cNvPr id="3" name="object 3" title="TABLE 4.1 Numbers of endemic species of plants, birds, mammals, reptiles, and amphibians in regions that have exceptional degrees of endemisma"/>
          <p:cNvSpPr txBox="1"/>
          <p:nvPr/>
        </p:nvSpPr>
        <p:spPr>
          <a:xfrm>
            <a:off x="2715028" y="5541726"/>
            <a:ext cx="6065520" cy="509905"/>
          </a:xfrm>
          <a:prstGeom prst="rect">
            <a:avLst/>
          </a:prstGeom>
        </p:spPr>
        <p:txBody>
          <a:bodyPr vert="horz" wrap="square" lIns="0" tIns="41275" rIns="0" bIns="0" rtlCol="0">
            <a:spAutoFit/>
          </a:bodyPr>
          <a:lstStyle/>
          <a:p>
            <a:pPr marL="38100">
              <a:lnSpc>
                <a:spcPct val="100000"/>
              </a:lnSpc>
              <a:spcBef>
                <a:spcPts val="325"/>
              </a:spcBef>
            </a:pPr>
            <a:r>
              <a:rPr sz="800" b="0" i="1" spc="50" dirty="0">
                <a:solidFill>
                  <a:srgbClr val="231F20"/>
                </a:solidFill>
                <a:latin typeface="Aktiv Grotesk Light"/>
                <a:cs typeface="Aktiv Grotesk Light"/>
              </a:rPr>
              <a:t>Source: </a:t>
            </a:r>
            <a:r>
              <a:rPr sz="800" b="0" spc="55" dirty="0">
                <a:solidFill>
                  <a:srgbClr val="231F20"/>
                </a:solidFill>
                <a:latin typeface="Aktiv Grotesk Light"/>
                <a:cs typeface="Aktiv Grotesk Light"/>
              </a:rPr>
              <a:t>Data from </a:t>
            </a:r>
            <a:r>
              <a:rPr sz="800" b="0" dirty="0">
                <a:solidFill>
                  <a:srgbClr val="231F20"/>
                </a:solidFill>
                <a:latin typeface="Aktiv Grotesk Light"/>
                <a:cs typeface="Aktiv Grotesk Light"/>
              </a:rPr>
              <a:t>N.</a:t>
            </a:r>
            <a:r>
              <a:rPr sz="800" b="0" spc="50" dirty="0">
                <a:solidFill>
                  <a:srgbClr val="231F20"/>
                </a:solidFill>
                <a:latin typeface="Aktiv Grotesk Light"/>
                <a:cs typeface="Aktiv Grotesk Light"/>
              </a:rPr>
              <a:t> </a:t>
            </a:r>
            <a:r>
              <a:rPr sz="800" b="0" spc="60" dirty="0">
                <a:solidFill>
                  <a:srgbClr val="231F20"/>
                </a:solidFill>
                <a:latin typeface="Aktiv Grotesk Light"/>
                <a:cs typeface="Aktiv Grotesk Light"/>
              </a:rPr>
              <a:t>Myers</a:t>
            </a:r>
            <a:r>
              <a:rPr sz="800" b="0" spc="55" dirty="0">
                <a:solidFill>
                  <a:srgbClr val="231F20"/>
                </a:solidFill>
                <a:latin typeface="Aktiv Grotesk Light"/>
                <a:cs typeface="Aktiv Grotesk Light"/>
              </a:rPr>
              <a:t> et </a:t>
            </a:r>
            <a:r>
              <a:rPr sz="800" b="0" dirty="0">
                <a:solidFill>
                  <a:srgbClr val="231F20"/>
                </a:solidFill>
                <a:latin typeface="Aktiv Grotesk Light"/>
                <a:cs typeface="Aktiv Grotesk Light"/>
              </a:rPr>
              <a:t>al.</a:t>
            </a:r>
            <a:r>
              <a:rPr sz="800" b="0" spc="55" dirty="0">
                <a:solidFill>
                  <a:srgbClr val="231F20"/>
                </a:solidFill>
                <a:latin typeface="Aktiv Grotesk Light"/>
                <a:cs typeface="Aktiv Grotesk Light"/>
              </a:rPr>
              <a:t> 2000.</a:t>
            </a:r>
            <a:r>
              <a:rPr sz="800" b="0" spc="50" dirty="0">
                <a:solidFill>
                  <a:srgbClr val="231F20"/>
                </a:solidFill>
                <a:latin typeface="Aktiv Grotesk Light"/>
                <a:cs typeface="Aktiv Grotesk Light"/>
              </a:rPr>
              <a:t> </a:t>
            </a:r>
            <a:r>
              <a:rPr sz="800" b="0" i="1" spc="55" dirty="0">
                <a:solidFill>
                  <a:srgbClr val="231F20"/>
                </a:solidFill>
                <a:latin typeface="Aktiv Grotesk Light"/>
                <a:cs typeface="Aktiv Grotesk Light"/>
              </a:rPr>
              <a:t>Nature </a:t>
            </a:r>
            <a:r>
              <a:rPr sz="800" b="0" spc="55" dirty="0">
                <a:solidFill>
                  <a:srgbClr val="231F20"/>
                </a:solidFill>
                <a:latin typeface="Aktiv Grotesk Light"/>
                <a:cs typeface="Aktiv Grotesk Light"/>
              </a:rPr>
              <a:t>403: </a:t>
            </a:r>
            <a:r>
              <a:rPr sz="800" b="0" spc="45" dirty="0">
                <a:solidFill>
                  <a:srgbClr val="231F20"/>
                </a:solidFill>
                <a:latin typeface="Aktiv Grotesk Light"/>
                <a:cs typeface="Aktiv Grotesk Light"/>
              </a:rPr>
              <a:t>853–858.</a:t>
            </a:r>
            <a:endParaRPr sz="800">
              <a:latin typeface="Aktiv Grotesk Light"/>
              <a:cs typeface="Aktiv Grotesk Light"/>
            </a:endParaRPr>
          </a:p>
          <a:p>
            <a:pPr marL="38100">
              <a:lnSpc>
                <a:spcPct val="100000"/>
              </a:lnSpc>
              <a:spcBef>
                <a:spcPts val="229"/>
              </a:spcBef>
            </a:pPr>
            <a:r>
              <a:rPr sz="975" b="0" i="1" spc="15" baseline="21367" dirty="0">
                <a:solidFill>
                  <a:srgbClr val="231F20"/>
                </a:solidFill>
                <a:latin typeface="Aktiv Grotesk Light"/>
                <a:cs typeface="Aktiv Grotesk Light"/>
              </a:rPr>
              <a:t>a</a:t>
            </a:r>
            <a:r>
              <a:rPr sz="800" b="0" spc="10" dirty="0">
                <a:solidFill>
                  <a:srgbClr val="231F20"/>
                </a:solidFill>
                <a:latin typeface="Aktiv Grotesk Light"/>
                <a:cs typeface="Aktiv Grotesk Light"/>
              </a:rPr>
              <a:t>1%</a:t>
            </a:r>
            <a:r>
              <a:rPr sz="800" b="0" spc="60" dirty="0">
                <a:solidFill>
                  <a:srgbClr val="231F20"/>
                </a:solidFill>
                <a:latin typeface="Aktiv Grotesk Light"/>
                <a:cs typeface="Aktiv Grotesk Light"/>
              </a:rPr>
              <a:t> </a:t>
            </a:r>
            <a:r>
              <a:rPr sz="800" b="0" spc="55" dirty="0">
                <a:solidFill>
                  <a:srgbClr val="231F20"/>
                </a:solidFill>
                <a:latin typeface="Aktiv Grotesk Light"/>
                <a:cs typeface="Aktiv Grotesk Light"/>
              </a:rPr>
              <a:t>or</a:t>
            </a:r>
            <a:r>
              <a:rPr sz="800" b="0" spc="60" dirty="0">
                <a:solidFill>
                  <a:srgbClr val="231F20"/>
                </a:solidFill>
                <a:latin typeface="Aktiv Grotesk Light"/>
                <a:cs typeface="Aktiv Grotesk Light"/>
              </a:rPr>
              <a:t> </a:t>
            </a:r>
            <a:r>
              <a:rPr sz="800" b="0" spc="50" dirty="0">
                <a:solidFill>
                  <a:srgbClr val="231F20"/>
                </a:solidFill>
                <a:latin typeface="Aktiv Grotesk Light"/>
                <a:cs typeface="Aktiv Grotesk Light"/>
              </a:rPr>
              <a:t>greater</a:t>
            </a:r>
            <a:r>
              <a:rPr sz="800" b="0" spc="60" dirty="0">
                <a:solidFill>
                  <a:srgbClr val="231F20"/>
                </a:solidFill>
                <a:latin typeface="Aktiv Grotesk Light"/>
                <a:cs typeface="Aktiv Grotesk Light"/>
              </a:rPr>
              <a:t> </a:t>
            </a:r>
            <a:r>
              <a:rPr sz="800" b="0" spc="55" dirty="0">
                <a:solidFill>
                  <a:srgbClr val="231F20"/>
                </a:solidFill>
                <a:latin typeface="Aktiv Grotesk Light"/>
                <a:cs typeface="Aktiv Grotesk Light"/>
              </a:rPr>
              <a:t>of</a:t>
            </a:r>
            <a:r>
              <a:rPr sz="800" b="0" spc="60" dirty="0">
                <a:solidFill>
                  <a:srgbClr val="231F20"/>
                </a:solidFill>
                <a:latin typeface="Aktiv Grotesk Light"/>
                <a:cs typeface="Aktiv Grotesk Light"/>
              </a:rPr>
              <a:t> </a:t>
            </a:r>
            <a:r>
              <a:rPr sz="800" b="0" spc="50" dirty="0">
                <a:solidFill>
                  <a:srgbClr val="231F20"/>
                </a:solidFill>
                <a:latin typeface="Aktiv Grotesk Light"/>
                <a:cs typeface="Aktiv Grotesk Light"/>
              </a:rPr>
              <a:t>global</a:t>
            </a:r>
            <a:r>
              <a:rPr sz="800" b="0" spc="65" dirty="0">
                <a:solidFill>
                  <a:srgbClr val="231F20"/>
                </a:solidFill>
                <a:latin typeface="Aktiv Grotesk Light"/>
                <a:cs typeface="Aktiv Grotesk Light"/>
              </a:rPr>
              <a:t> </a:t>
            </a:r>
            <a:r>
              <a:rPr sz="800" b="0" spc="10" dirty="0">
                <a:solidFill>
                  <a:srgbClr val="231F20"/>
                </a:solidFill>
                <a:latin typeface="Aktiv Grotesk Light"/>
                <a:cs typeface="Aktiv Grotesk Light"/>
              </a:rPr>
              <a:t>total</a:t>
            </a:r>
            <a:r>
              <a:rPr sz="800" b="0" spc="60" dirty="0">
                <a:solidFill>
                  <a:srgbClr val="231F20"/>
                </a:solidFill>
                <a:latin typeface="Aktiv Grotesk Light"/>
                <a:cs typeface="Aktiv Grotesk Light"/>
              </a:rPr>
              <a:t> </a:t>
            </a:r>
            <a:r>
              <a:rPr sz="800" b="0" spc="50" dirty="0">
                <a:solidFill>
                  <a:srgbClr val="231F20"/>
                </a:solidFill>
                <a:latin typeface="Aktiv Grotesk Light"/>
                <a:cs typeface="Aktiv Grotesk Light"/>
              </a:rPr>
              <a:t>for</a:t>
            </a:r>
            <a:r>
              <a:rPr sz="800" b="0" spc="60" dirty="0">
                <a:solidFill>
                  <a:srgbClr val="231F20"/>
                </a:solidFill>
                <a:latin typeface="Aktiv Grotesk Light"/>
                <a:cs typeface="Aktiv Grotesk Light"/>
              </a:rPr>
              <a:t> endemic </a:t>
            </a:r>
            <a:r>
              <a:rPr sz="800" b="0" spc="50" dirty="0">
                <a:solidFill>
                  <a:srgbClr val="231F20"/>
                </a:solidFill>
                <a:latin typeface="Aktiv Grotesk Light"/>
                <a:cs typeface="Aktiv Grotesk Light"/>
              </a:rPr>
              <a:t>plants</a:t>
            </a:r>
            <a:r>
              <a:rPr sz="800" b="0" spc="65" dirty="0">
                <a:solidFill>
                  <a:srgbClr val="231F20"/>
                </a:solidFill>
                <a:latin typeface="Aktiv Grotesk Light"/>
                <a:cs typeface="Aktiv Grotesk Light"/>
              </a:rPr>
              <a:t> </a:t>
            </a:r>
            <a:r>
              <a:rPr sz="800" b="0" spc="55" dirty="0">
                <a:solidFill>
                  <a:srgbClr val="231F20"/>
                </a:solidFill>
                <a:latin typeface="Aktiv Grotesk Light"/>
                <a:cs typeface="Aktiv Grotesk Light"/>
              </a:rPr>
              <a:t>or</a:t>
            </a:r>
            <a:r>
              <a:rPr sz="800" b="0" spc="60" dirty="0">
                <a:solidFill>
                  <a:srgbClr val="231F20"/>
                </a:solidFill>
                <a:latin typeface="Aktiv Grotesk Light"/>
                <a:cs typeface="Aktiv Grotesk Light"/>
              </a:rPr>
              <a:t> </a:t>
            </a:r>
            <a:r>
              <a:rPr sz="800" b="0" spc="40" dirty="0">
                <a:solidFill>
                  <a:srgbClr val="231F20"/>
                </a:solidFill>
                <a:latin typeface="Aktiv Grotesk Light"/>
                <a:cs typeface="Aktiv Grotesk Light"/>
              </a:rPr>
              <a:t>vertebrates.</a:t>
            </a:r>
            <a:endParaRPr sz="800">
              <a:latin typeface="Aktiv Grotesk Light"/>
              <a:cs typeface="Aktiv Grotesk Light"/>
            </a:endParaRPr>
          </a:p>
          <a:p>
            <a:pPr marL="38100">
              <a:lnSpc>
                <a:spcPct val="100000"/>
              </a:lnSpc>
              <a:spcBef>
                <a:spcPts val="470"/>
              </a:spcBef>
            </a:pPr>
            <a:r>
              <a:rPr sz="975" b="0" i="1" spc="30" baseline="21367" dirty="0">
                <a:solidFill>
                  <a:srgbClr val="231F20"/>
                </a:solidFill>
                <a:latin typeface="Aktiv Grotesk Light"/>
                <a:cs typeface="Aktiv Grotesk Light"/>
              </a:rPr>
              <a:t>b</a:t>
            </a:r>
            <a:r>
              <a:rPr sz="800" b="0" spc="20" dirty="0">
                <a:solidFill>
                  <a:srgbClr val="231F20"/>
                </a:solidFill>
                <a:latin typeface="Aktiv Grotesk Light"/>
                <a:cs typeface="Aktiv Grotesk Light"/>
              </a:rPr>
              <a:t>Size</a:t>
            </a:r>
            <a:r>
              <a:rPr sz="800" b="0" spc="75" dirty="0">
                <a:solidFill>
                  <a:srgbClr val="231F20"/>
                </a:solidFill>
                <a:latin typeface="Aktiv Grotesk Light"/>
                <a:cs typeface="Aktiv Grotesk Light"/>
              </a:rPr>
              <a:t> </a:t>
            </a:r>
            <a:r>
              <a:rPr sz="800" b="0" spc="20" dirty="0">
                <a:solidFill>
                  <a:srgbClr val="231F20"/>
                </a:solidFill>
                <a:latin typeface="Aktiv Grotesk Light"/>
                <a:cs typeface="Aktiv Grotesk Light"/>
              </a:rPr>
              <a:t>(%)</a:t>
            </a:r>
            <a:r>
              <a:rPr sz="800" b="0" spc="75" dirty="0">
                <a:solidFill>
                  <a:srgbClr val="231F20"/>
                </a:solidFill>
                <a:latin typeface="Aktiv Grotesk Light"/>
                <a:cs typeface="Aktiv Grotesk Light"/>
              </a:rPr>
              <a:t> </a:t>
            </a:r>
            <a:r>
              <a:rPr sz="800" b="0" spc="20" dirty="0">
                <a:solidFill>
                  <a:srgbClr val="231F20"/>
                </a:solidFill>
                <a:latin typeface="Aktiv Grotesk Light"/>
                <a:cs typeface="Aktiv Grotesk Light"/>
              </a:rPr>
              <a:t>refers</a:t>
            </a:r>
            <a:r>
              <a:rPr sz="800" b="0" spc="75" dirty="0">
                <a:solidFill>
                  <a:srgbClr val="231F20"/>
                </a:solidFill>
                <a:latin typeface="Aktiv Grotesk Light"/>
                <a:cs typeface="Aktiv Grotesk Light"/>
              </a:rPr>
              <a:t> </a:t>
            </a:r>
            <a:r>
              <a:rPr sz="800" b="0" spc="55" dirty="0">
                <a:solidFill>
                  <a:srgbClr val="231F20"/>
                </a:solidFill>
                <a:latin typeface="Aktiv Grotesk Light"/>
                <a:cs typeface="Aktiv Grotesk Light"/>
              </a:rPr>
              <a:t>to</a:t>
            </a:r>
            <a:r>
              <a:rPr sz="800" b="0" spc="75" dirty="0">
                <a:solidFill>
                  <a:srgbClr val="231F20"/>
                </a:solidFill>
                <a:latin typeface="Aktiv Grotesk Light"/>
                <a:cs typeface="Aktiv Grotesk Light"/>
              </a:rPr>
              <a:t> </a:t>
            </a:r>
            <a:r>
              <a:rPr sz="800" b="0" spc="50" dirty="0">
                <a:solidFill>
                  <a:srgbClr val="231F20"/>
                </a:solidFill>
                <a:latin typeface="Aktiv Grotesk Light"/>
                <a:cs typeface="Aktiv Grotesk Light"/>
              </a:rPr>
              <a:t>remaining</a:t>
            </a:r>
            <a:r>
              <a:rPr sz="800" b="0" spc="75" dirty="0">
                <a:solidFill>
                  <a:srgbClr val="231F20"/>
                </a:solidFill>
                <a:latin typeface="Aktiv Grotesk Light"/>
                <a:cs typeface="Aktiv Grotesk Light"/>
              </a:rPr>
              <a:t> </a:t>
            </a:r>
            <a:r>
              <a:rPr sz="800" b="0" spc="55" dirty="0">
                <a:solidFill>
                  <a:srgbClr val="231F20"/>
                </a:solidFill>
                <a:latin typeface="Aktiv Grotesk Light"/>
                <a:cs typeface="Aktiv Grotesk Light"/>
              </a:rPr>
              <a:t>primary</a:t>
            </a:r>
            <a:r>
              <a:rPr sz="800" b="0" spc="75" dirty="0">
                <a:solidFill>
                  <a:srgbClr val="231F20"/>
                </a:solidFill>
                <a:latin typeface="Aktiv Grotesk Light"/>
                <a:cs typeface="Aktiv Grotesk Light"/>
              </a:rPr>
              <a:t> </a:t>
            </a:r>
            <a:r>
              <a:rPr sz="800" b="0" spc="50" dirty="0">
                <a:solidFill>
                  <a:srgbClr val="231F20"/>
                </a:solidFill>
                <a:latin typeface="Aktiv Grotesk Light"/>
                <a:cs typeface="Aktiv Grotesk Light"/>
              </a:rPr>
              <a:t>vegetation</a:t>
            </a:r>
            <a:r>
              <a:rPr sz="800" b="0" spc="75" dirty="0">
                <a:solidFill>
                  <a:srgbClr val="231F20"/>
                </a:solidFill>
                <a:latin typeface="Aktiv Grotesk Light"/>
                <a:cs typeface="Aktiv Grotesk Light"/>
              </a:rPr>
              <a:t> </a:t>
            </a:r>
            <a:r>
              <a:rPr sz="800" b="0" spc="20" dirty="0">
                <a:solidFill>
                  <a:srgbClr val="231F20"/>
                </a:solidFill>
                <a:latin typeface="Aktiv Grotesk Light"/>
                <a:cs typeface="Aktiv Grotesk Light"/>
              </a:rPr>
              <a:t>(in</a:t>
            </a:r>
            <a:r>
              <a:rPr sz="800" b="0" spc="75" dirty="0">
                <a:solidFill>
                  <a:srgbClr val="231F20"/>
                </a:solidFill>
                <a:latin typeface="Aktiv Grotesk Light"/>
                <a:cs typeface="Aktiv Grotesk Light"/>
              </a:rPr>
              <a:t> </a:t>
            </a:r>
            <a:r>
              <a:rPr sz="800" b="0" spc="55" dirty="0">
                <a:solidFill>
                  <a:srgbClr val="231F20"/>
                </a:solidFill>
                <a:latin typeface="Aktiv Grotesk Light"/>
                <a:cs typeface="Aktiv Grotesk Light"/>
              </a:rPr>
              <a:t>square</a:t>
            </a:r>
            <a:r>
              <a:rPr sz="800" b="0" spc="80" dirty="0">
                <a:solidFill>
                  <a:srgbClr val="231F20"/>
                </a:solidFill>
                <a:latin typeface="Aktiv Grotesk Light"/>
                <a:cs typeface="Aktiv Grotesk Light"/>
              </a:rPr>
              <a:t> </a:t>
            </a:r>
            <a:r>
              <a:rPr sz="800" b="0" spc="50" dirty="0">
                <a:solidFill>
                  <a:srgbClr val="231F20"/>
                </a:solidFill>
                <a:latin typeface="Aktiv Grotesk Light"/>
                <a:cs typeface="Aktiv Grotesk Light"/>
              </a:rPr>
              <a:t>kilometers)</a:t>
            </a:r>
            <a:r>
              <a:rPr sz="800" b="0" spc="75" dirty="0">
                <a:solidFill>
                  <a:srgbClr val="231F20"/>
                </a:solidFill>
                <a:latin typeface="Aktiv Grotesk Light"/>
                <a:cs typeface="Aktiv Grotesk Light"/>
              </a:rPr>
              <a:t> </a:t>
            </a:r>
            <a:r>
              <a:rPr sz="800" b="0" spc="60" dirty="0">
                <a:solidFill>
                  <a:srgbClr val="231F20"/>
                </a:solidFill>
                <a:latin typeface="Aktiv Grotesk Light"/>
                <a:cs typeface="Aktiv Grotesk Light"/>
              </a:rPr>
              <a:t>and</a:t>
            </a:r>
            <a:r>
              <a:rPr sz="800" b="0" spc="75" dirty="0">
                <a:solidFill>
                  <a:srgbClr val="231F20"/>
                </a:solidFill>
                <a:latin typeface="Aktiv Grotesk Light"/>
                <a:cs typeface="Aktiv Grotesk Light"/>
              </a:rPr>
              <a:t> </a:t>
            </a:r>
            <a:r>
              <a:rPr sz="800" b="0" spc="55" dirty="0">
                <a:solidFill>
                  <a:srgbClr val="231F20"/>
                </a:solidFill>
                <a:latin typeface="Aktiv Grotesk Light"/>
                <a:cs typeface="Aktiv Grotesk Light"/>
              </a:rPr>
              <a:t>to</a:t>
            </a:r>
            <a:r>
              <a:rPr sz="800" b="0" spc="75" dirty="0">
                <a:solidFill>
                  <a:srgbClr val="231F20"/>
                </a:solidFill>
                <a:latin typeface="Aktiv Grotesk Light"/>
                <a:cs typeface="Aktiv Grotesk Light"/>
              </a:rPr>
              <a:t> </a:t>
            </a:r>
            <a:r>
              <a:rPr sz="800" b="0" spc="60" dirty="0">
                <a:solidFill>
                  <a:srgbClr val="231F20"/>
                </a:solidFill>
                <a:latin typeface="Aktiv Grotesk Light"/>
                <a:cs typeface="Aktiv Grotesk Light"/>
              </a:rPr>
              <a:t>percentage</a:t>
            </a:r>
            <a:r>
              <a:rPr sz="800" b="0" spc="75" dirty="0">
                <a:solidFill>
                  <a:srgbClr val="231F20"/>
                </a:solidFill>
                <a:latin typeface="Aktiv Grotesk Light"/>
                <a:cs typeface="Aktiv Grotesk Light"/>
              </a:rPr>
              <a:t> </a:t>
            </a:r>
            <a:r>
              <a:rPr sz="800" b="0" spc="50" dirty="0">
                <a:solidFill>
                  <a:srgbClr val="231F20"/>
                </a:solidFill>
                <a:latin typeface="Aktiv Grotesk Light"/>
                <a:cs typeface="Aktiv Grotesk Light"/>
              </a:rPr>
              <a:t>remaining</a:t>
            </a:r>
            <a:r>
              <a:rPr sz="800" b="0" spc="75" dirty="0">
                <a:solidFill>
                  <a:srgbClr val="231F20"/>
                </a:solidFill>
                <a:latin typeface="Aktiv Grotesk Light"/>
                <a:cs typeface="Aktiv Grotesk Light"/>
              </a:rPr>
              <a:t> </a:t>
            </a:r>
            <a:r>
              <a:rPr sz="800" b="0" spc="55" dirty="0">
                <a:solidFill>
                  <a:srgbClr val="231F20"/>
                </a:solidFill>
                <a:latin typeface="Aktiv Grotesk Light"/>
                <a:cs typeface="Aktiv Grotesk Light"/>
              </a:rPr>
              <a:t>of</a:t>
            </a:r>
            <a:r>
              <a:rPr sz="800" b="0" spc="75" dirty="0">
                <a:solidFill>
                  <a:srgbClr val="231F20"/>
                </a:solidFill>
                <a:latin typeface="Aktiv Grotesk Light"/>
                <a:cs typeface="Aktiv Grotesk Light"/>
              </a:rPr>
              <a:t> </a:t>
            </a:r>
            <a:r>
              <a:rPr sz="800" b="0" spc="20" dirty="0">
                <a:solidFill>
                  <a:srgbClr val="231F20"/>
                </a:solidFill>
                <a:latin typeface="Aktiv Grotesk Light"/>
                <a:cs typeface="Aktiv Grotesk Light"/>
              </a:rPr>
              <a:t>original</a:t>
            </a:r>
            <a:r>
              <a:rPr sz="800" b="0" spc="75" dirty="0">
                <a:solidFill>
                  <a:srgbClr val="231F20"/>
                </a:solidFill>
                <a:latin typeface="Aktiv Grotesk Light"/>
                <a:cs typeface="Aktiv Grotesk Light"/>
              </a:rPr>
              <a:t> </a:t>
            </a:r>
            <a:r>
              <a:rPr sz="800" b="0" spc="-10" dirty="0">
                <a:solidFill>
                  <a:srgbClr val="231F20"/>
                </a:solidFill>
                <a:latin typeface="Aktiv Grotesk Light"/>
                <a:cs typeface="Aktiv Grotesk Light"/>
              </a:rPr>
              <a:t>extent.</a:t>
            </a:r>
            <a:endParaRPr sz="800">
              <a:latin typeface="Aktiv Grotesk Light"/>
              <a:cs typeface="Aktiv Grotesk Light"/>
            </a:endParaRPr>
          </a:p>
        </p:txBody>
      </p:sp>
      <p:sp>
        <p:nvSpPr>
          <p:cNvPr id="4" name="Title 3"/>
          <p:cNvSpPr>
            <a:spLocks noGrp="1"/>
          </p:cNvSpPr>
          <p:nvPr>
            <p:ph type="title"/>
          </p:nvPr>
        </p:nvSpPr>
        <p:spPr>
          <a:xfrm>
            <a:off x="0" y="0"/>
            <a:ext cx="12192000" cy="646331"/>
          </a:xfrm>
        </p:spPr>
        <p:txBody>
          <a:bodyPr/>
          <a:lstStyle/>
          <a:p>
            <a:r>
              <a:rPr lang="en-US" b="1" dirty="0"/>
              <a:t>TABLE 4.1 </a:t>
            </a:r>
            <a:r>
              <a:rPr lang="en-US" dirty="0"/>
              <a:t>Numbers of endemic species of plants, birds, mammals, reptiles, and amphibians in regions that have exceptional degrees of </a:t>
            </a:r>
            <a:r>
              <a:rPr lang="en-US" dirty="0" err="1"/>
              <a:t>endemism</a:t>
            </a:r>
            <a:r>
              <a:rPr lang="en-US" i="1" baseline="30000" dirty="0" err="1"/>
              <a:t>a</a:t>
            </a:r>
            <a:endParaRPr lang="en-IN" baseline="30000" dirty="0"/>
          </a:p>
        </p:txBody>
      </p:sp>
    </p:spTree>
    <p:extLst>
      <p:ext uri="{BB962C8B-B14F-4D97-AF65-F5344CB8AC3E}">
        <p14:creationId xmlns:p14="http://schemas.microsoft.com/office/powerpoint/2010/main" val="31790049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0"/>
            <a:ext cx="12192000" cy="369332"/>
          </a:xfrm>
        </p:spPr>
        <p:txBody>
          <a:bodyPr/>
          <a:lstStyle/>
          <a:p>
            <a:r>
              <a:rPr lang="en-US" b="1" dirty="0"/>
              <a:t>Figure 4.7 </a:t>
            </a:r>
            <a:r>
              <a:rPr lang="en-US" dirty="0"/>
              <a:t>Biodiversity is unequally distributed across the planet. </a:t>
            </a:r>
          </a:p>
        </p:txBody>
      </p:sp>
      <p:pic>
        <p:nvPicPr>
          <p:cNvPr id="2" name="Picture 1" descr="A world map shows the hotspots marked in red, all over the map. The regions are as follows, California Floristic Province, Mesoamerica, Caribbean, Chocó Darién or Western Ecuador, Central Chile, Brazil’s Atlantic Forest, Brazil’s Cerrado, Mediterranean Basin, West African Forests, Succulent Karoo, Cape Floristic Province, Eastern Arc and Costal Forests of Tanzania/Kenya, Madagascar, Caucasus, Western Ghats and Sri Lanka, Indo Burma, South Central China, Sundaland, Wallacea, Southwest Australia, New Zealand, and Philippines.&#10;" title="Figure 4.7 Biodiversity is unequally distributed across the planet. "/>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98917" y="743159"/>
            <a:ext cx="8794167" cy="5371683"/>
          </a:xfrm>
          <a:prstGeom prst="rect">
            <a:avLst/>
          </a:prstGeom>
        </p:spPr>
      </p:pic>
    </p:spTree>
    <p:extLst>
      <p:ext uri="{BB962C8B-B14F-4D97-AF65-F5344CB8AC3E}">
        <p14:creationId xmlns:p14="http://schemas.microsoft.com/office/powerpoint/2010/main" val="22325721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0"/>
            <a:ext cx="12192000" cy="646331"/>
          </a:xfrm>
        </p:spPr>
        <p:txBody>
          <a:bodyPr/>
          <a:lstStyle/>
          <a:p>
            <a:r>
              <a:rPr lang="en-US" b="1" dirty="0"/>
              <a:t>Figure 4.8 </a:t>
            </a:r>
            <a:r>
              <a:rPr lang="en-US" dirty="0"/>
              <a:t>As is true for most groups of organisms, vertebrate animals follow a latitudinal gradient; species richness increases from the poles to the equator. </a:t>
            </a:r>
            <a:endParaRPr lang="en-IN" dirty="0"/>
          </a:p>
        </p:txBody>
      </p:sp>
      <p:pic>
        <p:nvPicPr>
          <p:cNvPr id="2" name="Picture 1" descr="A world map on a black background shows the regions around the equator in red and yellow color. The regions away from the equator are green and blue in color.&#10;" title="Figure 4.8 As is true for most groups of organisms, vertebrate animals follow a latitudinal gradient; species richness increases from the poles to the equator. In this figure, warmer colors (yellow, orange, and red) represent more diversity, while cooler colors (green and blue) represent less diversity."/>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26129" y="1156668"/>
            <a:ext cx="8739743" cy="4544665"/>
          </a:xfrm>
          <a:prstGeom prst="rect">
            <a:avLst/>
          </a:prstGeom>
        </p:spPr>
      </p:pic>
    </p:spTree>
    <p:extLst>
      <p:ext uri="{BB962C8B-B14F-4D97-AF65-F5344CB8AC3E}">
        <p14:creationId xmlns:p14="http://schemas.microsoft.com/office/powerpoint/2010/main" val="34589612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2" title="TABLE 4.2 Number of native mammal species in selected tropical and temperate countries paired for comparable size"/>
          <p:cNvGraphicFramePr>
            <a:graphicFrameLocks noGrp="1"/>
          </p:cNvGraphicFramePr>
          <p:nvPr>
            <p:extLst>
              <p:ext uri="{D42A27DB-BD31-4B8C-83A1-F6EECF244321}">
                <p14:modId xmlns:p14="http://schemas.microsoft.com/office/powerpoint/2010/main" val="150588506"/>
              </p:ext>
            </p:extLst>
          </p:nvPr>
        </p:nvGraphicFramePr>
        <p:xfrm>
          <a:off x="2111377" y="1812553"/>
          <a:ext cx="8023223" cy="2688589"/>
        </p:xfrm>
        <a:graphic>
          <a:graphicData uri="http://schemas.openxmlformats.org/drawingml/2006/table">
            <a:tbl>
              <a:tblPr firstRow="1" bandRow="1">
                <a:tableStyleId>{2D5ABB26-0587-4C30-8999-92F81FD0307C}</a:tableStyleId>
              </a:tblPr>
              <a:tblGrid>
                <a:gridCol w="1440815">
                  <a:extLst>
                    <a:ext uri="{9D8B030D-6E8A-4147-A177-3AD203B41FA5}">
                      <a16:colId xmlns:a16="http://schemas.microsoft.com/office/drawing/2014/main" val="20000"/>
                    </a:ext>
                  </a:extLst>
                </a:gridCol>
                <a:gridCol w="1080770">
                  <a:extLst>
                    <a:ext uri="{9D8B030D-6E8A-4147-A177-3AD203B41FA5}">
                      <a16:colId xmlns:a16="http://schemas.microsoft.com/office/drawing/2014/main" val="20001"/>
                    </a:ext>
                  </a:extLst>
                </a:gridCol>
                <a:gridCol w="1433194">
                  <a:extLst>
                    <a:ext uri="{9D8B030D-6E8A-4147-A177-3AD203B41FA5}">
                      <a16:colId xmlns:a16="http://schemas.microsoft.com/office/drawing/2014/main" val="20002"/>
                    </a:ext>
                  </a:extLst>
                </a:gridCol>
                <a:gridCol w="1438910">
                  <a:extLst>
                    <a:ext uri="{9D8B030D-6E8A-4147-A177-3AD203B41FA5}">
                      <a16:colId xmlns:a16="http://schemas.microsoft.com/office/drawing/2014/main" val="20003"/>
                    </a:ext>
                  </a:extLst>
                </a:gridCol>
                <a:gridCol w="1145539">
                  <a:extLst>
                    <a:ext uri="{9D8B030D-6E8A-4147-A177-3AD203B41FA5}">
                      <a16:colId xmlns:a16="http://schemas.microsoft.com/office/drawing/2014/main" val="20004"/>
                    </a:ext>
                  </a:extLst>
                </a:gridCol>
                <a:gridCol w="1483995">
                  <a:extLst>
                    <a:ext uri="{9D8B030D-6E8A-4147-A177-3AD203B41FA5}">
                      <a16:colId xmlns:a16="http://schemas.microsoft.com/office/drawing/2014/main" val="20005"/>
                    </a:ext>
                  </a:extLst>
                </a:gridCol>
              </a:tblGrid>
              <a:tr h="441325">
                <a:tc>
                  <a:txBody>
                    <a:bodyPr/>
                    <a:lstStyle/>
                    <a:p>
                      <a:pPr>
                        <a:lnSpc>
                          <a:spcPct val="100000"/>
                        </a:lnSpc>
                        <a:spcBef>
                          <a:spcPts val="114"/>
                        </a:spcBef>
                      </a:pPr>
                      <a:endParaRPr sz="1250">
                        <a:latin typeface="Times New Roman"/>
                        <a:cs typeface="Times New Roman"/>
                      </a:endParaRPr>
                    </a:p>
                    <a:p>
                      <a:pPr marL="67945">
                        <a:lnSpc>
                          <a:spcPct val="100000"/>
                        </a:lnSpc>
                      </a:pPr>
                      <a:r>
                        <a:rPr sz="1250" b="0" spc="-10" dirty="0">
                          <a:solidFill>
                            <a:srgbClr val="231F20"/>
                          </a:solidFill>
                          <a:latin typeface="Aktiv Grotesk Medium"/>
                          <a:cs typeface="Aktiv Grotesk Medium"/>
                        </a:rPr>
                        <a:t>Tropical</a:t>
                      </a:r>
                      <a:r>
                        <a:rPr sz="1250" b="0" spc="-25" dirty="0">
                          <a:solidFill>
                            <a:srgbClr val="231F20"/>
                          </a:solidFill>
                          <a:latin typeface="Aktiv Grotesk Medium"/>
                          <a:cs typeface="Aktiv Grotesk Medium"/>
                        </a:rPr>
                        <a:t> </a:t>
                      </a:r>
                      <a:r>
                        <a:rPr sz="1250" b="0" spc="-10" dirty="0">
                          <a:solidFill>
                            <a:srgbClr val="231F20"/>
                          </a:solidFill>
                          <a:latin typeface="Aktiv Grotesk Medium"/>
                          <a:cs typeface="Aktiv Grotesk Medium"/>
                        </a:rPr>
                        <a:t>country</a:t>
                      </a:r>
                      <a:endParaRPr sz="1250">
                        <a:latin typeface="Aktiv Grotesk Medium"/>
                        <a:cs typeface="Aktiv Grotesk Medium"/>
                      </a:endParaRPr>
                    </a:p>
                  </a:txBody>
                  <a:tcPr marL="0" marR="0" marT="14604" marB="0">
                    <a:lnB w="19050">
                      <a:solidFill>
                        <a:srgbClr val="C2DCDF"/>
                      </a:solidFill>
                      <a:prstDash val="solid"/>
                    </a:lnB>
                  </a:tcPr>
                </a:tc>
                <a:tc>
                  <a:txBody>
                    <a:bodyPr/>
                    <a:lstStyle/>
                    <a:p>
                      <a:pPr marL="160020" marR="88900">
                        <a:lnSpc>
                          <a:spcPts val="1550"/>
                        </a:lnSpc>
                        <a:spcBef>
                          <a:spcPts val="10"/>
                        </a:spcBef>
                      </a:pPr>
                      <a:r>
                        <a:rPr sz="1250" b="0" spc="-20" dirty="0">
                          <a:solidFill>
                            <a:srgbClr val="231F20"/>
                          </a:solidFill>
                          <a:latin typeface="Aktiv Grotesk Medium"/>
                          <a:cs typeface="Aktiv Grotesk Medium"/>
                        </a:rPr>
                        <a:t>Area</a:t>
                      </a:r>
                      <a:r>
                        <a:rPr sz="1250" b="0" spc="500" dirty="0">
                          <a:solidFill>
                            <a:srgbClr val="231F20"/>
                          </a:solidFill>
                          <a:latin typeface="Aktiv Grotesk Medium"/>
                          <a:cs typeface="Aktiv Grotesk Medium"/>
                        </a:rPr>
                        <a:t> </a:t>
                      </a:r>
                      <a:r>
                        <a:rPr sz="1250" b="0" dirty="0">
                          <a:solidFill>
                            <a:srgbClr val="231F20"/>
                          </a:solidFill>
                          <a:latin typeface="Aktiv Grotesk Medium"/>
                          <a:cs typeface="Aktiv Grotesk Medium"/>
                        </a:rPr>
                        <a:t>(1,000</a:t>
                      </a:r>
                      <a:r>
                        <a:rPr sz="1250" b="0" spc="-70" dirty="0">
                          <a:solidFill>
                            <a:srgbClr val="231F20"/>
                          </a:solidFill>
                          <a:latin typeface="Aktiv Grotesk Medium"/>
                          <a:cs typeface="Aktiv Grotesk Medium"/>
                        </a:rPr>
                        <a:t> </a:t>
                      </a:r>
                      <a:r>
                        <a:rPr sz="1250" b="0" spc="-20" dirty="0">
                          <a:solidFill>
                            <a:srgbClr val="231F20"/>
                          </a:solidFill>
                          <a:latin typeface="Aktiv Grotesk Medium"/>
                          <a:cs typeface="Aktiv Grotesk Medium"/>
                        </a:rPr>
                        <a:t>km</a:t>
                      </a:r>
                      <a:r>
                        <a:rPr sz="1275" b="0" spc="-30" baseline="19607" dirty="0">
                          <a:solidFill>
                            <a:srgbClr val="231F20"/>
                          </a:solidFill>
                          <a:latin typeface="Aktiv Grotesk Medium"/>
                          <a:cs typeface="Aktiv Grotesk Medium"/>
                        </a:rPr>
                        <a:t>2</a:t>
                      </a:r>
                      <a:r>
                        <a:rPr sz="1250" b="0" spc="-20" dirty="0">
                          <a:solidFill>
                            <a:srgbClr val="231F20"/>
                          </a:solidFill>
                          <a:latin typeface="Aktiv Grotesk Medium"/>
                          <a:cs typeface="Aktiv Grotesk Medium"/>
                        </a:rPr>
                        <a:t>)</a:t>
                      </a:r>
                      <a:endParaRPr sz="1250">
                        <a:latin typeface="Aktiv Grotesk Medium"/>
                        <a:cs typeface="Aktiv Grotesk Medium"/>
                      </a:endParaRPr>
                    </a:p>
                  </a:txBody>
                  <a:tcPr marL="0" marR="0" marT="1270" marB="0">
                    <a:lnB w="19050">
                      <a:solidFill>
                        <a:srgbClr val="C2DCDF"/>
                      </a:solidFill>
                      <a:prstDash val="solid"/>
                    </a:lnB>
                  </a:tcPr>
                </a:tc>
                <a:tc>
                  <a:txBody>
                    <a:bodyPr/>
                    <a:lstStyle/>
                    <a:p>
                      <a:pPr marL="96520" marR="80010">
                        <a:lnSpc>
                          <a:spcPts val="1550"/>
                        </a:lnSpc>
                        <a:spcBef>
                          <a:spcPts val="10"/>
                        </a:spcBef>
                      </a:pPr>
                      <a:r>
                        <a:rPr sz="1250" b="0" dirty="0">
                          <a:solidFill>
                            <a:srgbClr val="231F20"/>
                          </a:solidFill>
                          <a:latin typeface="Aktiv Grotesk Medium"/>
                          <a:cs typeface="Aktiv Grotesk Medium"/>
                        </a:rPr>
                        <a:t>Number</a:t>
                      </a:r>
                      <a:r>
                        <a:rPr sz="1250" b="0" spc="40" dirty="0">
                          <a:solidFill>
                            <a:srgbClr val="231F20"/>
                          </a:solidFill>
                          <a:latin typeface="Aktiv Grotesk Medium"/>
                          <a:cs typeface="Aktiv Grotesk Medium"/>
                        </a:rPr>
                        <a:t> </a:t>
                      </a:r>
                      <a:r>
                        <a:rPr sz="1250" b="0" spc="-25" dirty="0">
                          <a:solidFill>
                            <a:srgbClr val="231F20"/>
                          </a:solidFill>
                          <a:latin typeface="Aktiv Grotesk Medium"/>
                          <a:cs typeface="Aktiv Grotesk Medium"/>
                        </a:rPr>
                        <a:t>of </a:t>
                      </a:r>
                      <a:r>
                        <a:rPr sz="1250" b="0" dirty="0">
                          <a:solidFill>
                            <a:srgbClr val="231F20"/>
                          </a:solidFill>
                          <a:latin typeface="Aktiv Grotesk Medium"/>
                          <a:cs typeface="Aktiv Grotesk Medium"/>
                        </a:rPr>
                        <a:t>mammal</a:t>
                      </a:r>
                      <a:r>
                        <a:rPr sz="1250" b="0" spc="40" dirty="0">
                          <a:solidFill>
                            <a:srgbClr val="231F20"/>
                          </a:solidFill>
                          <a:latin typeface="Aktiv Grotesk Medium"/>
                          <a:cs typeface="Aktiv Grotesk Medium"/>
                        </a:rPr>
                        <a:t> </a:t>
                      </a:r>
                      <a:r>
                        <a:rPr sz="1250" b="0" spc="-10" dirty="0">
                          <a:solidFill>
                            <a:srgbClr val="231F20"/>
                          </a:solidFill>
                          <a:latin typeface="Aktiv Grotesk Medium"/>
                          <a:cs typeface="Aktiv Grotesk Medium"/>
                        </a:rPr>
                        <a:t>species</a:t>
                      </a:r>
                      <a:endParaRPr sz="1250">
                        <a:latin typeface="Aktiv Grotesk Medium"/>
                        <a:cs typeface="Aktiv Grotesk Medium"/>
                      </a:endParaRPr>
                    </a:p>
                  </a:txBody>
                  <a:tcPr marL="0" marR="0" marT="1270" marB="0">
                    <a:lnB w="19050">
                      <a:solidFill>
                        <a:srgbClr val="C2DCDF"/>
                      </a:solidFill>
                      <a:prstDash val="solid"/>
                    </a:lnB>
                  </a:tcPr>
                </a:tc>
                <a:tc>
                  <a:txBody>
                    <a:bodyPr/>
                    <a:lstStyle/>
                    <a:p>
                      <a:pPr marL="87630" marR="539750">
                        <a:lnSpc>
                          <a:spcPts val="1550"/>
                        </a:lnSpc>
                        <a:spcBef>
                          <a:spcPts val="10"/>
                        </a:spcBef>
                      </a:pPr>
                      <a:r>
                        <a:rPr sz="1250" b="0" spc="-10" dirty="0">
                          <a:solidFill>
                            <a:srgbClr val="231F20"/>
                          </a:solidFill>
                          <a:latin typeface="Aktiv Grotesk Medium"/>
                          <a:cs typeface="Aktiv Grotesk Medium"/>
                        </a:rPr>
                        <a:t>Temperate country</a:t>
                      </a:r>
                      <a:endParaRPr sz="1250">
                        <a:latin typeface="Aktiv Grotesk Medium"/>
                        <a:cs typeface="Aktiv Grotesk Medium"/>
                      </a:endParaRPr>
                    </a:p>
                  </a:txBody>
                  <a:tcPr marL="0" marR="0" marT="1270" marB="0">
                    <a:lnB w="19050">
                      <a:solidFill>
                        <a:srgbClr val="C2DCDF"/>
                      </a:solidFill>
                      <a:prstDash val="solid"/>
                    </a:lnB>
                  </a:tcPr>
                </a:tc>
                <a:tc>
                  <a:txBody>
                    <a:bodyPr/>
                    <a:lstStyle/>
                    <a:p>
                      <a:pPr marL="226060" marR="87630">
                        <a:lnSpc>
                          <a:spcPts val="1550"/>
                        </a:lnSpc>
                        <a:spcBef>
                          <a:spcPts val="10"/>
                        </a:spcBef>
                      </a:pPr>
                      <a:r>
                        <a:rPr sz="1250" b="0" spc="-20" dirty="0">
                          <a:solidFill>
                            <a:srgbClr val="231F20"/>
                          </a:solidFill>
                          <a:latin typeface="Aktiv Grotesk Medium"/>
                          <a:cs typeface="Aktiv Grotesk Medium"/>
                        </a:rPr>
                        <a:t>Area</a:t>
                      </a:r>
                      <a:r>
                        <a:rPr sz="1250" b="0" spc="500" dirty="0">
                          <a:solidFill>
                            <a:srgbClr val="231F20"/>
                          </a:solidFill>
                          <a:latin typeface="Aktiv Grotesk Medium"/>
                          <a:cs typeface="Aktiv Grotesk Medium"/>
                        </a:rPr>
                        <a:t> </a:t>
                      </a:r>
                      <a:r>
                        <a:rPr sz="1250" b="0" dirty="0">
                          <a:solidFill>
                            <a:srgbClr val="231F20"/>
                          </a:solidFill>
                          <a:latin typeface="Aktiv Grotesk Medium"/>
                          <a:cs typeface="Aktiv Grotesk Medium"/>
                        </a:rPr>
                        <a:t>(1,000</a:t>
                      </a:r>
                      <a:r>
                        <a:rPr sz="1250" b="0" spc="-70" dirty="0">
                          <a:solidFill>
                            <a:srgbClr val="231F20"/>
                          </a:solidFill>
                          <a:latin typeface="Aktiv Grotesk Medium"/>
                          <a:cs typeface="Aktiv Grotesk Medium"/>
                        </a:rPr>
                        <a:t> </a:t>
                      </a:r>
                      <a:r>
                        <a:rPr sz="1250" b="0" spc="-20" dirty="0">
                          <a:solidFill>
                            <a:srgbClr val="231F20"/>
                          </a:solidFill>
                          <a:latin typeface="Aktiv Grotesk Medium"/>
                          <a:cs typeface="Aktiv Grotesk Medium"/>
                        </a:rPr>
                        <a:t>km</a:t>
                      </a:r>
                      <a:r>
                        <a:rPr sz="1275" b="0" spc="-30" baseline="19607" dirty="0">
                          <a:solidFill>
                            <a:srgbClr val="231F20"/>
                          </a:solidFill>
                          <a:latin typeface="Aktiv Grotesk Medium"/>
                          <a:cs typeface="Aktiv Grotesk Medium"/>
                        </a:rPr>
                        <a:t>2</a:t>
                      </a:r>
                      <a:r>
                        <a:rPr sz="1250" b="0" spc="-20" dirty="0">
                          <a:solidFill>
                            <a:srgbClr val="231F20"/>
                          </a:solidFill>
                          <a:latin typeface="Aktiv Grotesk Medium"/>
                          <a:cs typeface="Aktiv Grotesk Medium"/>
                        </a:rPr>
                        <a:t>)</a:t>
                      </a:r>
                      <a:endParaRPr sz="1250">
                        <a:latin typeface="Aktiv Grotesk Medium"/>
                        <a:cs typeface="Aktiv Grotesk Medium"/>
                      </a:endParaRPr>
                    </a:p>
                  </a:txBody>
                  <a:tcPr marL="0" marR="0" marT="1270" marB="0">
                    <a:lnB w="19050">
                      <a:solidFill>
                        <a:srgbClr val="C2DCDF"/>
                      </a:solidFill>
                      <a:prstDash val="solid"/>
                    </a:lnB>
                  </a:tcPr>
                </a:tc>
                <a:tc>
                  <a:txBody>
                    <a:bodyPr/>
                    <a:lstStyle/>
                    <a:p>
                      <a:pPr marL="95250" marR="132080">
                        <a:lnSpc>
                          <a:spcPts val="1550"/>
                        </a:lnSpc>
                        <a:spcBef>
                          <a:spcPts val="10"/>
                        </a:spcBef>
                      </a:pPr>
                      <a:r>
                        <a:rPr sz="1250" b="0" dirty="0">
                          <a:solidFill>
                            <a:srgbClr val="231F20"/>
                          </a:solidFill>
                          <a:latin typeface="Aktiv Grotesk Medium"/>
                          <a:cs typeface="Aktiv Grotesk Medium"/>
                        </a:rPr>
                        <a:t>Number</a:t>
                      </a:r>
                      <a:r>
                        <a:rPr sz="1250" b="0" spc="40" dirty="0">
                          <a:solidFill>
                            <a:srgbClr val="231F20"/>
                          </a:solidFill>
                          <a:latin typeface="Aktiv Grotesk Medium"/>
                          <a:cs typeface="Aktiv Grotesk Medium"/>
                        </a:rPr>
                        <a:t> </a:t>
                      </a:r>
                      <a:r>
                        <a:rPr sz="1250" b="0" spc="-25" dirty="0">
                          <a:solidFill>
                            <a:srgbClr val="231F20"/>
                          </a:solidFill>
                          <a:latin typeface="Aktiv Grotesk Medium"/>
                          <a:cs typeface="Aktiv Grotesk Medium"/>
                        </a:rPr>
                        <a:t>of </a:t>
                      </a:r>
                      <a:r>
                        <a:rPr sz="1250" b="0" dirty="0">
                          <a:solidFill>
                            <a:srgbClr val="231F20"/>
                          </a:solidFill>
                          <a:latin typeface="Aktiv Grotesk Medium"/>
                          <a:cs typeface="Aktiv Grotesk Medium"/>
                        </a:rPr>
                        <a:t>mammal</a:t>
                      </a:r>
                      <a:r>
                        <a:rPr sz="1250" b="0" spc="40" dirty="0">
                          <a:solidFill>
                            <a:srgbClr val="231F20"/>
                          </a:solidFill>
                          <a:latin typeface="Aktiv Grotesk Medium"/>
                          <a:cs typeface="Aktiv Grotesk Medium"/>
                        </a:rPr>
                        <a:t> </a:t>
                      </a:r>
                      <a:r>
                        <a:rPr sz="1250" b="0" spc="-10" dirty="0">
                          <a:solidFill>
                            <a:srgbClr val="231F20"/>
                          </a:solidFill>
                          <a:latin typeface="Aktiv Grotesk Medium"/>
                          <a:cs typeface="Aktiv Grotesk Medium"/>
                        </a:rPr>
                        <a:t>species</a:t>
                      </a:r>
                      <a:endParaRPr sz="1250">
                        <a:latin typeface="Aktiv Grotesk Medium"/>
                        <a:cs typeface="Aktiv Grotesk Medium"/>
                      </a:endParaRPr>
                    </a:p>
                  </a:txBody>
                  <a:tcPr marL="0" marR="0" marT="1270" marB="0">
                    <a:lnB w="19050">
                      <a:solidFill>
                        <a:srgbClr val="C2DCDF"/>
                      </a:solidFill>
                      <a:prstDash val="solid"/>
                    </a:lnB>
                  </a:tcPr>
                </a:tc>
                <a:extLst>
                  <a:ext uri="{0D108BD9-81ED-4DB2-BD59-A6C34878D82A}">
                    <a16:rowId xmlns:a16="http://schemas.microsoft.com/office/drawing/2014/main" val="10000"/>
                  </a:ext>
                </a:extLst>
              </a:tr>
              <a:tr h="252729">
                <a:tc>
                  <a:txBody>
                    <a:bodyPr/>
                    <a:lstStyle/>
                    <a:p>
                      <a:pPr marL="67945">
                        <a:lnSpc>
                          <a:spcPct val="100000"/>
                        </a:lnSpc>
                        <a:spcBef>
                          <a:spcPts val="305"/>
                        </a:spcBef>
                      </a:pPr>
                      <a:r>
                        <a:rPr sz="1150" b="0" spc="-10" dirty="0">
                          <a:solidFill>
                            <a:srgbClr val="231F20"/>
                          </a:solidFill>
                          <a:latin typeface="Aktiv Grotesk Light"/>
                          <a:cs typeface="Aktiv Grotesk Light"/>
                        </a:rPr>
                        <a:t>Brazil</a:t>
                      </a:r>
                      <a:endParaRPr sz="1150">
                        <a:latin typeface="Aktiv Grotesk Light"/>
                        <a:cs typeface="Aktiv Grotesk Light"/>
                      </a:endParaRPr>
                    </a:p>
                  </a:txBody>
                  <a:tcPr marL="0" marR="0" marT="38735" marB="0">
                    <a:lnT w="19050">
                      <a:solidFill>
                        <a:srgbClr val="C2DCDF"/>
                      </a:solidFill>
                      <a:prstDash val="solid"/>
                    </a:lnT>
                  </a:tcPr>
                </a:tc>
                <a:tc>
                  <a:txBody>
                    <a:bodyPr/>
                    <a:lstStyle/>
                    <a:p>
                      <a:pPr marR="357505" algn="r">
                        <a:lnSpc>
                          <a:spcPct val="100000"/>
                        </a:lnSpc>
                        <a:spcBef>
                          <a:spcPts val="305"/>
                        </a:spcBef>
                      </a:pPr>
                      <a:r>
                        <a:rPr sz="1150" b="0" spc="-10" dirty="0">
                          <a:solidFill>
                            <a:srgbClr val="231F20"/>
                          </a:solidFill>
                          <a:latin typeface="Aktiv Grotesk Light"/>
                          <a:cs typeface="Aktiv Grotesk Light"/>
                        </a:rPr>
                        <a:t>8,512</a:t>
                      </a:r>
                      <a:endParaRPr sz="1150">
                        <a:latin typeface="Aktiv Grotesk Light"/>
                        <a:cs typeface="Aktiv Grotesk Light"/>
                      </a:endParaRPr>
                    </a:p>
                  </a:txBody>
                  <a:tcPr marL="0" marR="0" marT="38735" marB="0">
                    <a:lnT w="19050">
                      <a:solidFill>
                        <a:srgbClr val="C2DCDF"/>
                      </a:solidFill>
                      <a:prstDash val="solid"/>
                    </a:lnT>
                  </a:tcPr>
                </a:tc>
                <a:tc>
                  <a:txBody>
                    <a:bodyPr/>
                    <a:lstStyle/>
                    <a:p>
                      <a:pPr marR="544195" algn="r">
                        <a:lnSpc>
                          <a:spcPct val="100000"/>
                        </a:lnSpc>
                        <a:spcBef>
                          <a:spcPts val="305"/>
                        </a:spcBef>
                      </a:pPr>
                      <a:r>
                        <a:rPr sz="1150" b="0" spc="25" dirty="0">
                          <a:solidFill>
                            <a:srgbClr val="231F20"/>
                          </a:solidFill>
                          <a:latin typeface="Aktiv Grotesk Light"/>
                          <a:cs typeface="Aktiv Grotesk Light"/>
                        </a:rPr>
                        <a:t>394</a:t>
                      </a:r>
                      <a:endParaRPr sz="1150">
                        <a:latin typeface="Aktiv Grotesk Light"/>
                        <a:cs typeface="Aktiv Grotesk Light"/>
                      </a:endParaRPr>
                    </a:p>
                  </a:txBody>
                  <a:tcPr marL="0" marR="0" marT="38735" marB="0">
                    <a:lnT w="19050">
                      <a:solidFill>
                        <a:srgbClr val="C2DCDF"/>
                      </a:solidFill>
                      <a:prstDash val="solid"/>
                    </a:lnT>
                  </a:tcPr>
                </a:tc>
                <a:tc>
                  <a:txBody>
                    <a:bodyPr/>
                    <a:lstStyle/>
                    <a:p>
                      <a:pPr marL="87630">
                        <a:lnSpc>
                          <a:spcPct val="100000"/>
                        </a:lnSpc>
                        <a:spcBef>
                          <a:spcPts val="305"/>
                        </a:spcBef>
                      </a:pPr>
                      <a:r>
                        <a:rPr sz="1150" b="0" spc="40" dirty="0">
                          <a:solidFill>
                            <a:srgbClr val="231F20"/>
                          </a:solidFill>
                          <a:latin typeface="Aktiv Grotesk Light"/>
                          <a:cs typeface="Aktiv Grotesk Light"/>
                        </a:rPr>
                        <a:t>Canada</a:t>
                      </a:r>
                      <a:endParaRPr sz="1150">
                        <a:latin typeface="Aktiv Grotesk Light"/>
                        <a:cs typeface="Aktiv Grotesk Light"/>
                      </a:endParaRPr>
                    </a:p>
                  </a:txBody>
                  <a:tcPr marL="0" marR="0" marT="38735" marB="0">
                    <a:lnT w="19050">
                      <a:solidFill>
                        <a:srgbClr val="C2DCDF"/>
                      </a:solidFill>
                      <a:prstDash val="solid"/>
                    </a:lnT>
                  </a:tcPr>
                </a:tc>
                <a:tc>
                  <a:txBody>
                    <a:bodyPr/>
                    <a:lstStyle/>
                    <a:p>
                      <a:pPr marR="340995" algn="r">
                        <a:lnSpc>
                          <a:spcPct val="100000"/>
                        </a:lnSpc>
                        <a:spcBef>
                          <a:spcPts val="305"/>
                        </a:spcBef>
                      </a:pPr>
                      <a:r>
                        <a:rPr sz="1150" b="0" spc="-10" dirty="0">
                          <a:solidFill>
                            <a:srgbClr val="231F20"/>
                          </a:solidFill>
                          <a:latin typeface="Aktiv Grotesk Light"/>
                          <a:cs typeface="Aktiv Grotesk Light"/>
                        </a:rPr>
                        <a:t>9,220</a:t>
                      </a:r>
                      <a:endParaRPr sz="1150">
                        <a:latin typeface="Aktiv Grotesk Light"/>
                        <a:cs typeface="Aktiv Grotesk Light"/>
                      </a:endParaRPr>
                    </a:p>
                  </a:txBody>
                  <a:tcPr marL="0" marR="0" marT="38735" marB="0">
                    <a:lnT w="19050">
                      <a:solidFill>
                        <a:srgbClr val="C2DCDF"/>
                      </a:solidFill>
                      <a:prstDash val="solid"/>
                    </a:lnT>
                  </a:tcPr>
                </a:tc>
                <a:tc>
                  <a:txBody>
                    <a:bodyPr/>
                    <a:lstStyle/>
                    <a:p>
                      <a:pPr marR="27940" algn="ctr">
                        <a:lnSpc>
                          <a:spcPct val="100000"/>
                        </a:lnSpc>
                        <a:spcBef>
                          <a:spcPts val="305"/>
                        </a:spcBef>
                      </a:pPr>
                      <a:r>
                        <a:rPr sz="1150" b="0" spc="25" dirty="0">
                          <a:solidFill>
                            <a:srgbClr val="231F20"/>
                          </a:solidFill>
                          <a:latin typeface="Aktiv Grotesk Light"/>
                          <a:cs typeface="Aktiv Grotesk Light"/>
                        </a:rPr>
                        <a:t>193</a:t>
                      </a:r>
                      <a:endParaRPr sz="1150">
                        <a:latin typeface="Aktiv Grotesk Light"/>
                        <a:cs typeface="Aktiv Grotesk Light"/>
                      </a:endParaRPr>
                    </a:p>
                  </a:txBody>
                  <a:tcPr marL="0" marR="0" marT="38735" marB="0">
                    <a:lnT w="19050">
                      <a:solidFill>
                        <a:srgbClr val="C2DCDF"/>
                      </a:solidFill>
                      <a:prstDash val="solid"/>
                    </a:lnT>
                  </a:tcPr>
                </a:tc>
                <a:extLst>
                  <a:ext uri="{0D108BD9-81ED-4DB2-BD59-A6C34878D82A}">
                    <a16:rowId xmlns:a16="http://schemas.microsoft.com/office/drawing/2014/main" val="10001"/>
                  </a:ext>
                </a:extLst>
              </a:tr>
              <a:tr h="243840">
                <a:tc>
                  <a:txBody>
                    <a:bodyPr/>
                    <a:lstStyle/>
                    <a:p>
                      <a:pPr marL="67945">
                        <a:lnSpc>
                          <a:spcPct val="100000"/>
                        </a:lnSpc>
                        <a:spcBef>
                          <a:spcPts val="229"/>
                        </a:spcBef>
                      </a:pPr>
                      <a:r>
                        <a:rPr sz="1150" b="0" spc="-20" dirty="0">
                          <a:solidFill>
                            <a:srgbClr val="231F20"/>
                          </a:solidFill>
                          <a:latin typeface="Aktiv Grotesk Light"/>
                          <a:cs typeface="Aktiv Grotesk Light"/>
                        </a:rPr>
                        <a:t>DRC</a:t>
                      </a:r>
                      <a:r>
                        <a:rPr sz="1200" b="0" i="1" spc="-30" baseline="20833" dirty="0">
                          <a:solidFill>
                            <a:srgbClr val="231F20"/>
                          </a:solidFill>
                          <a:latin typeface="Aktiv Grotesk Light"/>
                          <a:cs typeface="Aktiv Grotesk Light"/>
                        </a:rPr>
                        <a:t>a</a:t>
                      </a:r>
                      <a:endParaRPr sz="1200" baseline="20833">
                        <a:latin typeface="Aktiv Grotesk Light"/>
                        <a:cs typeface="Aktiv Grotesk Light"/>
                      </a:endParaRPr>
                    </a:p>
                  </a:txBody>
                  <a:tcPr marL="0" marR="0" marT="29209" marB="0"/>
                </a:tc>
                <a:tc>
                  <a:txBody>
                    <a:bodyPr/>
                    <a:lstStyle/>
                    <a:p>
                      <a:pPr marR="357505" algn="r">
                        <a:lnSpc>
                          <a:spcPct val="100000"/>
                        </a:lnSpc>
                        <a:spcBef>
                          <a:spcPts val="229"/>
                        </a:spcBef>
                      </a:pPr>
                      <a:r>
                        <a:rPr sz="1150" b="0" spc="-10" dirty="0">
                          <a:solidFill>
                            <a:srgbClr val="231F20"/>
                          </a:solidFill>
                          <a:latin typeface="Aktiv Grotesk Light"/>
                          <a:cs typeface="Aktiv Grotesk Light"/>
                        </a:rPr>
                        <a:t>2,345</a:t>
                      </a:r>
                      <a:endParaRPr sz="1150">
                        <a:latin typeface="Aktiv Grotesk Light"/>
                        <a:cs typeface="Aktiv Grotesk Light"/>
                      </a:endParaRPr>
                    </a:p>
                  </a:txBody>
                  <a:tcPr marL="0" marR="0" marT="29209" marB="0"/>
                </a:tc>
                <a:tc>
                  <a:txBody>
                    <a:bodyPr/>
                    <a:lstStyle/>
                    <a:p>
                      <a:pPr marR="544195" algn="r">
                        <a:lnSpc>
                          <a:spcPct val="100000"/>
                        </a:lnSpc>
                        <a:spcBef>
                          <a:spcPts val="229"/>
                        </a:spcBef>
                      </a:pPr>
                      <a:r>
                        <a:rPr sz="1150" b="0" spc="25" dirty="0">
                          <a:solidFill>
                            <a:srgbClr val="231F20"/>
                          </a:solidFill>
                          <a:latin typeface="Aktiv Grotesk Light"/>
                          <a:cs typeface="Aktiv Grotesk Light"/>
                        </a:rPr>
                        <a:t>450</a:t>
                      </a:r>
                      <a:endParaRPr sz="1150">
                        <a:latin typeface="Aktiv Grotesk Light"/>
                        <a:cs typeface="Aktiv Grotesk Light"/>
                      </a:endParaRPr>
                    </a:p>
                  </a:txBody>
                  <a:tcPr marL="0" marR="0" marT="29209" marB="0"/>
                </a:tc>
                <a:tc>
                  <a:txBody>
                    <a:bodyPr/>
                    <a:lstStyle/>
                    <a:p>
                      <a:pPr marL="87630">
                        <a:lnSpc>
                          <a:spcPct val="100000"/>
                        </a:lnSpc>
                        <a:spcBef>
                          <a:spcPts val="229"/>
                        </a:spcBef>
                      </a:pPr>
                      <a:r>
                        <a:rPr sz="1150" b="0" spc="-10" dirty="0">
                          <a:solidFill>
                            <a:srgbClr val="231F20"/>
                          </a:solidFill>
                          <a:latin typeface="Aktiv Grotesk Light"/>
                          <a:cs typeface="Aktiv Grotesk Light"/>
                        </a:rPr>
                        <a:t>Argentina</a:t>
                      </a:r>
                      <a:endParaRPr sz="1150">
                        <a:latin typeface="Aktiv Grotesk Light"/>
                        <a:cs typeface="Aktiv Grotesk Light"/>
                      </a:endParaRPr>
                    </a:p>
                  </a:txBody>
                  <a:tcPr marL="0" marR="0" marT="29209" marB="0"/>
                </a:tc>
                <a:tc>
                  <a:txBody>
                    <a:bodyPr/>
                    <a:lstStyle/>
                    <a:p>
                      <a:pPr marR="340995" algn="r">
                        <a:lnSpc>
                          <a:spcPct val="100000"/>
                        </a:lnSpc>
                        <a:spcBef>
                          <a:spcPts val="229"/>
                        </a:spcBef>
                      </a:pPr>
                      <a:r>
                        <a:rPr sz="1150" b="0" spc="-10" dirty="0">
                          <a:solidFill>
                            <a:srgbClr val="231F20"/>
                          </a:solidFill>
                          <a:latin typeface="Aktiv Grotesk Light"/>
                          <a:cs typeface="Aktiv Grotesk Light"/>
                        </a:rPr>
                        <a:t>2,777</a:t>
                      </a:r>
                      <a:endParaRPr sz="1150">
                        <a:latin typeface="Aktiv Grotesk Light"/>
                        <a:cs typeface="Aktiv Grotesk Light"/>
                      </a:endParaRPr>
                    </a:p>
                  </a:txBody>
                  <a:tcPr marL="0" marR="0" marT="29209" marB="0"/>
                </a:tc>
                <a:tc>
                  <a:txBody>
                    <a:bodyPr/>
                    <a:lstStyle/>
                    <a:p>
                      <a:pPr marR="27940" algn="ctr">
                        <a:lnSpc>
                          <a:spcPct val="100000"/>
                        </a:lnSpc>
                        <a:spcBef>
                          <a:spcPts val="229"/>
                        </a:spcBef>
                      </a:pPr>
                      <a:r>
                        <a:rPr sz="1150" b="0" spc="25" dirty="0">
                          <a:solidFill>
                            <a:srgbClr val="231F20"/>
                          </a:solidFill>
                          <a:latin typeface="Aktiv Grotesk Light"/>
                          <a:cs typeface="Aktiv Grotesk Light"/>
                        </a:rPr>
                        <a:t>320</a:t>
                      </a:r>
                      <a:endParaRPr sz="1150">
                        <a:latin typeface="Aktiv Grotesk Light"/>
                        <a:cs typeface="Aktiv Grotesk Light"/>
                      </a:endParaRPr>
                    </a:p>
                  </a:txBody>
                  <a:tcPr marL="0" marR="0" marT="29209" marB="0"/>
                </a:tc>
                <a:extLst>
                  <a:ext uri="{0D108BD9-81ED-4DB2-BD59-A6C34878D82A}">
                    <a16:rowId xmlns:a16="http://schemas.microsoft.com/office/drawing/2014/main" val="10002"/>
                  </a:ext>
                </a:extLst>
              </a:tr>
              <a:tr h="243840">
                <a:tc>
                  <a:txBody>
                    <a:bodyPr/>
                    <a:lstStyle/>
                    <a:p>
                      <a:pPr marL="67945">
                        <a:lnSpc>
                          <a:spcPct val="100000"/>
                        </a:lnSpc>
                        <a:spcBef>
                          <a:spcPts val="229"/>
                        </a:spcBef>
                      </a:pPr>
                      <a:r>
                        <a:rPr sz="1150" b="0" spc="-10" dirty="0">
                          <a:solidFill>
                            <a:srgbClr val="231F20"/>
                          </a:solidFill>
                          <a:latin typeface="Aktiv Grotesk Light"/>
                          <a:cs typeface="Aktiv Grotesk Light"/>
                        </a:rPr>
                        <a:t>Mexico</a:t>
                      </a:r>
                      <a:endParaRPr sz="1150">
                        <a:latin typeface="Aktiv Grotesk Light"/>
                        <a:cs typeface="Aktiv Grotesk Light"/>
                      </a:endParaRPr>
                    </a:p>
                  </a:txBody>
                  <a:tcPr marL="0" marR="0" marT="29209" marB="0"/>
                </a:tc>
                <a:tc>
                  <a:txBody>
                    <a:bodyPr/>
                    <a:lstStyle/>
                    <a:p>
                      <a:pPr marR="357505" algn="r">
                        <a:lnSpc>
                          <a:spcPct val="100000"/>
                        </a:lnSpc>
                        <a:spcBef>
                          <a:spcPts val="229"/>
                        </a:spcBef>
                      </a:pPr>
                      <a:r>
                        <a:rPr sz="1150" b="0" spc="-10" dirty="0">
                          <a:solidFill>
                            <a:srgbClr val="231F20"/>
                          </a:solidFill>
                          <a:latin typeface="Aktiv Grotesk Light"/>
                          <a:cs typeface="Aktiv Grotesk Light"/>
                        </a:rPr>
                        <a:t>1,972</a:t>
                      </a:r>
                      <a:endParaRPr sz="1150">
                        <a:latin typeface="Aktiv Grotesk Light"/>
                        <a:cs typeface="Aktiv Grotesk Light"/>
                      </a:endParaRPr>
                    </a:p>
                  </a:txBody>
                  <a:tcPr marL="0" marR="0" marT="29209" marB="0"/>
                </a:tc>
                <a:tc>
                  <a:txBody>
                    <a:bodyPr/>
                    <a:lstStyle/>
                    <a:p>
                      <a:pPr marR="544195" algn="r">
                        <a:lnSpc>
                          <a:spcPct val="100000"/>
                        </a:lnSpc>
                        <a:spcBef>
                          <a:spcPts val="229"/>
                        </a:spcBef>
                      </a:pPr>
                      <a:r>
                        <a:rPr sz="1150" b="0" spc="25" dirty="0">
                          <a:solidFill>
                            <a:srgbClr val="231F20"/>
                          </a:solidFill>
                          <a:latin typeface="Aktiv Grotesk Light"/>
                          <a:cs typeface="Aktiv Grotesk Light"/>
                        </a:rPr>
                        <a:t>491</a:t>
                      </a:r>
                      <a:endParaRPr sz="1150">
                        <a:latin typeface="Aktiv Grotesk Light"/>
                        <a:cs typeface="Aktiv Grotesk Light"/>
                      </a:endParaRPr>
                    </a:p>
                  </a:txBody>
                  <a:tcPr marL="0" marR="0" marT="29209" marB="0"/>
                </a:tc>
                <a:tc>
                  <a:txBody>
                    <a:bodyPr/>
                    <a:lstStyle/>
                    <a:p>
                      <a:pPr marL="87630">
                        <a:lnSpc>
                          <a:spcPct val="100000"/>
                        </a:lnSpc>
                        <a:spcBef>
                          <a:spcPts val="229"/>
                        </a:spcBef>
                      </a:pPr>
                      <a:r>
                        <a:rPr sz="1150" b="0" spc="-10" dirty="0">
                          <a:solidFill>
                            <a:srgbClr val="231F20"/>
                          </a:solidFill>
                          <a:latin typeface="Aktiv Grotesk Light"/>
                          <a:cs typeface="Aktiv Grotesk Light"/>
                        </a:rPr>
                        <a:t>Algeria</a:t>
                      </a:r>
                      <a:endParaRPr sz="1150">
                        <a:latin typeface="Aktiv Grotesk Light"/>
                        <a:cs typeface="Aktiv Grotesk Light"/>
                      </a:endParaRPr>
                    </a:p>
                  </a:txBody>
                  <a:tcPr marL="0" marR="0" marT="29209" marB="0"/>
                </a:tc>
                <a:tc>
                  <a:txBody>
                    <a:bodyPr/>
                    <a:lstStyle/>
                    <a:p>
                      <a:pPr marR="340995" algn="r">
                        <a:lnSpc>
                          <a:spcPct val="100000"/>
                        </a:lnSpc>
                        <a:spcBef>
                          <a:spcPts val="229"/>
                        </a:spcBef>
                      </a:pPr>
                      <a:r>
                        <a:rPr sz="1150" b="0" spc="-10" dirty="0">
                          <a:solidFill>
                            <a:srgbClr val="231F20"/>
                          </a:solidFill>
                          <a:latin typeface="Aktiv Grotesk Light"/>
                          <a:cs typeface="Aktiv Grotesk Light"/>
                        </a:rPr>
                        <a:t>2,382</a:t>
                      </a:r>
                      <a:endParaRPr sz="1150">
                        <a:latin typeface="Aktiv Grotesk Light"/>
                        <a:cs typeface="Aktiv Grotesk Light"/>
                      </a:endParaRPr>
                    </a:p>
                  </a:txBody>
                  <a:tcPr marL="0" marR="0" marT="29209" marB="0"/>
                </a:tc>
                <a:tc>
                  <a:txBody>
                    <a:bodyPr/>
                    <a:lstStyle/>
                    <a:p>
                      <a:pPr marL="57150" algn="ctr">
                        <a:lnSpc>
                          <a:spcPct val="100000"/>
                        </a:lnSpc>
                        <a:spcBef>
                          <a:spcPts val="229"/>
                        </a:spcBef>
                      </a:pPr>
                      <a:r>
                        <a:rPr sz="1150" b="0" spc="25" dirty="0">
                          <a:solidFill>
                            <a:srgbClr val="231F20"/>
                          </a:solidFill>
                          <a:latin typeface="Aktiv Grotesk Light"/>
                          <a:cs typeface="Aktiv Grotesk Light"/>
                        </a:rPr>
                        <a:t>92</a:t>
                      </a:r>
                      <a:endParaRPr sz="1150">
                        <a:latin typeface="Aktiv Grotesk Light"/>
                        <a:cs typeface="Aktiv Grotesk Light"/>
                      </a:endParaRPr>
                    </a:p>
                  </a:txBody>
                  <a:tcPr marL="0" marR="0" marT="29209" marB="0"/>
                </a:tc>
                <a:extLst>
                  <a:ext uri="{0D108BD9-81ED-4DB2-BD59-A6C34878D82A}">
                    <a16:rowId xmlns:a16="http://schemas.microsoft.com/office/drawing/2014/main" val="10003"/>
                  </a:ext>
                </a:extLst>
              </a:tr>
              <a:tr h="243840">
                <a:tc>
                  <a:txBody>
                    <a:bodyPr/>
                    <a:lstStyle/>
                    <a:p>
                      <a:pPr marL="67945">
                        <a:lnSpc>
                          <a:spcPct val="100000"/>
                        </a:lnSpc>
                        <a:spcBef>
                          <a:spcPts val="229"/>
                        </a:spcBef>
                      </a:pPr>
                      <a:r>
                        <a:rPr sz="1150" b="0" spc="-10" dirty="0">
                          <a:solidFill>
                            <a:srgbClr val="231F20"/>
                          </a:solidFill>
                          <a:latin typeface="Aktiv Grotesk Light"/>
                          <a:cs typeface="Aktiv Grotesk Light"/>
                        </a:rPr>
                        <a:t>Indonesia</a:t>
                      </a:r>
                      <a:endParaRPr sz="1150">
                        <a:latin typeface="Aktiv Grotesk Light"/>
                        <a:cs typeface="Aktiv Grotesk Light"/>
                      </a:endParaRPr>
                    </a:p>
                  </a:txBody>
                  <a:tcPr marL="0" marR="0" marT="29209" marB="0"/>
                </a:tc>
                <a:tc>
                  <a:txBody>
                    <a:bodyPr/>
                    <a:lstStyle/>
                    <a:p>
                      <a:pPr marR="357505" algn="r">
                        <a:lnSpc>
                          <a:spcPct val="100000"/>
                        </a:lnSpc>
                        <a:spcBef>
                          <a:spcPts val="229"/>
                        </a:spcBef>
                      </a:pPr>
                      <a:r>
                        <a:rPr sz="1150" b="0" spc="-10" dirty="0">
                          <a:solidFill>
                            <a:srgbClr val="231F20"/>
                          </a:solidFill>
                          <a:latin typeface="Aktiv Grotesk Light"/>
                          <a:cs typeface="Aktiv Grotesk Light"/>
                        </a:rPr>
                        <a:t>1,919</a:t>
                      </a:r>
                      <a:endParaRPr sz="1150">
                        <a:latin typeface="Aktiv Grotesk Light"/>
                        <a:cs typeface="Aktiv Grotesk Light"/>
                      </a:endParaRPr>
                    </a:p>
                  </a:txBody>
                  <a:tcPr marL="0" marR="0" marT="29209" marB="0"/>
                </a:tc>
                <a:tc>
                  <a:txBody>
                    <a:bodyPr/>
                    <a:lstStyle/>
                    <a:p>
                      <a:pPr marR="544195" algn="r">
                        <a:lnSpc>
                          <a:spcPct val="100000"/>
                        </a:lnSpc>
                        <a:spcBef>
                          <a:spcPts val="229"/>
                        </a:spcBef>
                      </a:pPr>
                      <a:r>
                        <a:rPr sz="1150" b="0" spc="25" dirty="0">
                          <a:solidFill>
                            <a:srgbClr val="231F20"/>
                          </a:solidFill>
                          <a:latin typeface="Aktiv Grotesk Light"/>
                          <a:cs typeface="Aktiv Grotesk Light"/>
                        </a:rPr>
                        <a:t>515</a:t>
                      </a:r>
                      <a:endParaRPr sz="1150">
                        <a:latin typeface="Aktiv Grotesk Light"/>
                        <a:cs typeface="Aktiv Grotesk Light"/>
                      </a:endParaRPr>
                    </a:p>
                  </a:txBody>
                  <a:tcPr marL="0" marR="0" marT="29209" marB="0"/>
                </a:tc>
                <a:tc>
                  <a:txBody>
                    <a:bodyPr/>
                    <a:lstStyle/>
                    <a:p>
                      <a:pPr marL="87630">
                        <a:lnSpc>
                          <a:spcPct val="100000"/>
                        </a:lnSpc>
                        <a:spcBef>
                          <a:spcPts val="229"/>
                        </a:spcBef>
                      </a:pPr>
                      <a:r>
                        <a:rPr sz="1150" b="0" spc="-20" dirty="0">
                          <a:solidFill>
                            <a:srgbClr val="231F20"/>
                          </a:solidFill>
                          <a:latin typeface="Aktiv Grotesk Light"/>
                          <a:cs typeface="Aktiv Grotesk Light"/>
                        </a:rPr>
                        <a:t>Iran</a:t>
                      </a:r>
                      <a:endParaRPr sz="1150">
                        <a:latin typeface="Aktiv Grotesk Light"/>
                        <a:cs typeface="Aktiv Grotesk Light"/>
                      </a:endParaRPr>
                    </a:p>
                  </a:txBody>
                  <a:tcPr marL="0" marR="0" marT="29209" marB="0"/>
                </a:tc>
                <a:tc>
                  <a:txBody>
                    <a:bodyPr/>
                    <a:lstStyle/>
                    <a:p>
                      <a:pPr marR="340995" algn="r">
                        <a:lnSpc>
                          <a:spcPct val="100000"/>
                        </a:lnSpc>
                        <a:spcBef>
                          <a:spcPts val="229"/>
                        </a:spcBef>
                      </a:pPr>
                      <a:r>
                        <a:rPr sz="1150" b="0" spc="-10" dirty="0">
                          <a:solidFill>
                            <a:srgbClr val="231F20"/>
                          </a:solidFill>
                          <a:latin typeface="Aktiv Grotesk Light"/>
                          <a:cs typeface="Aktiv Grotesk Light"/>
                        </a:rPr>
                        <a:t>1,648</a:t>
                      </a:r>
                      <a:endParaRPr sz="1150">
                        <a:latin typeface="Aktiv Grotesk Light"/>
                        <a:cs typeface="Aktiv Grotesk Light"/>
                      </a:endParaRPr>
                    </a:p>
                  </a:txBody>
                  <a:tcPr marL="0" marR="0" marT="29209" marB="0"/>
                </a:tc>
                <a:tc>
                  <a:txBody>
                    <a:bodyPr/>
                    <a:lstStyle/>
                    <a:p>
                      <a:pPr marR="27940" algn="ctr">
                        <a:lnSpc>
                          <a:spcPct val="100000"/>
                        </a:lnSpc>
                        <a:spcBef>
                          <a:spcPts val="229"/>
                        </a:spcBef>
                      </a:pPr>
                      <a:r>
                        <a:rPr sz="1150" b="0" spc="25" dirty="0">
                          <a:solidFill>
                            <a:srgbClr val="231F20"/>
                          </a:solidFill>
                          <a:latin typeface="Aktiv Grotesk Light"/>
                          <a:cs typeface="Aktiv Grotesk Light"/>
                        </a:rPr>
                        <a:t>140</a:t>
                      </a:r>
                      <a:endParaRPr sz="1150">
                        <a:latin typeface="Aktiv Grotesk Light"/>
                        <a:cs typeface="Aktiv Grotesk Light"/>
                      </a:endParaRPr>
                    </a:p>
                  </a:txBody>
                  <a:tcPr marL="0" marR="0" marT="29209" marB="0"/>
                </a:tc>
                <a:extLst>
                  <a:ext uri="{0D108BD9-81ED-4DB2-BD59-A6C34878D82A}">
                    <a16:rowId xmlns:a16="http://schemas.microsoft.com/office/drawing/2014/main" val="10004"/>
                  </a:ext>
                </a:extLst>
              </a:tr>
              <a:tr h="243840">
                <a:tc>
                  <a:txBody>
                    <a:bodyPr/>
                    <a:lstStyle/>
                    <a:p>
                      <a:pPr marL="67945">
                        <a:lnSpc>
                          <a:spcPct val="100000"/>
                        </a:lnSpc>
                        <a:spcBef>
                          <a:spcPts val="229"/>
                        </a:spcBef>
                      </a:pPr>
                      <a:r>
                        <a:rPr sz="1150" b="0" spc="-10" dirty="0">
                          <a:solidFill>
                            <a:srgbClr val="231F20"/>
                          </a:solidFill>
                          <a:latin typeface="Aktiv Grotesk Light"/>
                          <a:cs typeface="Aktiv Grotesk Light"/>
                        </a:rPr>
                        <a:t>Colombia</a:t>
                      </a:r>
                      <a:endParaRPr sz="1150">
                        <a:latin typeface="Aktiv Grotesk Light"/>
                        <a:cs typeface="Aktiv Grotesk Light"/>
                      </a:endParaRPr>
                    </a:p>
                  </a:txBody>
                  <a:tcPr marL="0" marR="0" marT="29209" marB="0"/>
                </a:tc>
                <a:tc>
                  <a:txBody>
                    <a:bodyPr/>
                    <a:lstStyle/>
                    <a:p>
                      <a:pPr marR="357505" algn="r">
                        <a:lnSpc>
                          <a:spcPct val="100000"/>
                        </a:lnSpc>
                        <a:spcBef>
                          <a:spcPts val="229"/>
                        </a:spcBef>
                      </a:pPr>
                      <a:r>
                        <a:rPr sz="1150" b="0" spc="-10" dirty="0">
                          <a:solidFill>
                            <a:srgbClr val="231F20"/>
                          </a:solidFill>
                          <a:latin typeface="Aktiv Grotesk Light"/>
                          <a:cs typeface="Aktiv Grotesk Light"/>
                        </a:rPr>
                        <a:t>1,139</a:t>
                      </a:r>
                      <a:endParaRPr sz="1150">
                        <a:latin typeface="Aktiv Grotesk Light"/>
                        <a:cs typeface="Aktiv Grotesk Light"/>
                      </a:endParaRPr>
                    </a:p>
                  </a:txBody>
                  <a:tcPr marL="0" marR="0" marT="29209" marB="0"/>
                </a:tc>
                <a:tc>
                  <a:txBody>
                    <a:bodyPr/>
                    <a:lstStyle/>
                    <a:p>
                      <a:pPr marR="544195" algn="r">
                        <a:lnSpc>
                          <a:spcPct val="100000"/>
                        </a:lnSpc>
                        <a:spcBef>
                          <a:spcPts val="229"/>
                        </a:spcBef>
                      </a:pPr>
                      <a:r>
                        <a:rPr sz="1150" b="0" spc="25" dirty="0">
                          <a:solidFill>
                            <a:srgbClr val="231F20"/>
                          </a:solidFill>
                          <a:latin typeface="Aktiv Grotesk Light"/>
                          <a:cs typeface="Aktiv Grotesk Light"/>
                        </a:rPr>
                        <a:t>359</a:t>
                      </a:r>
                      <a:endParaRPr sz="1150">
                        <a:latin typeface="Aktiv Grotesk Light"/>
                        <a:cs typeface="Aktiv Grotesk Light"/>
                      </a:endParaRPr>
                    </a:p>
                  </a:txBody>
                  <a:tcPr marL="0" marR="0" marT="29209" marB="0"/>
                </a:tc>
                <a:tc>
                  <a:txBody>
                    <a:bodyPr/>
                    <a:lstStyle/>
                    <a:p>
                      <a:pPr marL="87630">
                        <a:lnSpc>
                          <a:spcPct val="100000"/>
                        </a:lnSpc>
                        <a:spcBef>
                          <a:spcPts val="229"/>
                        </a:spcBef>
                      </a:pPr>
                      <a:r>
                        <a:rPr sz="1150" b="0" dirty="0">
                          <a:solidFill>
                            <a:srgbClr val="231F20"/>
                          </a:solidFill>
                          <a:latin typeface="Aktiv Grotesk Light"/>
                          <a:cs typeface="Aktiv Grotesk Light"/>
                        </a:rPr>
                        <a:t>South</a:t>
                      </a:r>
                      <a:r>
                        <a:rPr sz="1150" b="0" spc="229" dirty="0">
                          <a:solidFill>
                            <a:srgbClr val="231F20"/>
                          </a:solidFill>
                          <a:latin typeface="Aktiv Grotesk Light"/>
                          <a:cs typeface="Aktiv Grotesk Light"/>
                        </a:rPr>
                        <a:t> </a:t>
                      </a:r>
                      <a:r>
                        <a:rPr sz="1150" b="0" spc="-10" dirty="0">
                          <a:solidFill>
                            <a:srgbClr val="231F20"/>
                          </a:solidFill>
                          <a:latin typeface="Aktiv Grotesk Light"/>
                          <a:cs typeface="Aktiv Grotesk Light"/>
                        </a:rPr>
                        <a:t>Africa</a:t>
                      </a:r>
                      <a:endParaRPr sz="1150">
                        <a:latin typeface="Aktiv Grotesk Light"/>
                        <a:cs typeface="Aktiv Grotesk Light"/>
                      </a:endParaRPr>
                    </a:p>
                  </a:txBody>
                  <a:tcPr marL="0" marR="0" marT="29209" marB="0"/>
                </a:tc>
                <a:tc>
                  <a:txBody>
                    <a:bodyPr/>
                    <a:lstStyle/>
                    <a:p>
                      <a:pPr marR="340995" algn="r">
                        <a:lnSpc>
                          <a:spcPct val="100000"/>
                        </a:lnSpc>
                        <a:spcBef>
                          <a:spcPts val="229"/>
                        </a:spcBef>
                      </a:pPr>
                      <a:r>
                        <a:rPr sz="1150" b="0" spc="-10" dirty="0">
                          <a:solidFill>
                            <a:srgbClr val="231F20"/>
                          </a:solidFill>
                          <a:latin typeface="Aktiv Grotesk Light"/>
                          <a:cs typeface="Aktiv Grotesk Light"/>
                        </a:rPr>
                        <a:t>1,185</a:t>
                      </a:r>
                      <a:endParaRPr sz="1150">
                        <a:latin typeface="Aktiv Grotesk Light"/>
                        <a:cs typeface="Aktiv Grotesk Light"/>
                      </a:endParaRPr>
                    </a:p>
                  </a:txBody>
                  <a:tcPr marL="0" marR="0" marT="29209" marB="0"/>
                </a:tc>
                <a:tc>
                  <a:txBody>
                    <a:bodyPr/>
                    <a:lstStyle/>
                    <a:p>
                      <a:pPr marR="27940" algn="ctr">
                        <a:lnSpc>
                          <a:spcPct val="100000"/>
                        </a:lnSpc>
                        <a:spcBef>
                          <a:spcPts val="229"/>
                        </a:spcBef>
                      </a:pPr>
                      <a:r>
                        <a:rPr sz="1150" b="0" spc="25" dirty="0">
                          <a:solidFill>
                            <a:srgbClr val="231F20"/>
                          </a:solidFill>
                          <a:latin typeface="Aktiv Grotesk Light"/>
                          <a:cs typeface="Aktiv Grotesk Light"/>
                        </a:rPr>
                        <a:t>247</a:t>
                      </a:r>
                      <a:endParaRPr sz="1150">
                        <a:latin typeface="Aktiv Grotesk Light"/>
                        <a:cs typeface="Aktiv Grotesk Light"/>
                      </a:endParaRPr>
                    </a:p>
                  </a:txBody>
                  <a:tcPr marL="0" marR="0" marT="29209" marB="0"/>
                </a:tc>
                <a:extLst>
                  <a:ext uri="{0D108BD9-81ED-4DB2-BD59-A6C34878D82A}">
                    <a16:rowId xmlns:a16="http://schemas.microsoft.com/office/drawing/2014/main" val="10005"/>
                  </a:ext>
                </a:extLst>
              </a:tr>
              <a:tr h="243840">
                <a:tc>
                  <a:txBody>
                    <a:bodyPr/>
                    <a:lstStyle/>
                    <a:p>
                      <a:pPr marL="67945">
                        <a:lnSpc>
                          <a:spcPct val="100000"/>
                        </a:lnSpc>
                        <a:spcBef>
                          <a:spcPts val="229"/>
                        </a:spcBef>
                      </a:pPr>
                      <a:r>
                        <a:rPr sz="1150" b="0" spc="-10" dirty="0">
                          <a:solidFill>
                            <a:srgbClr val="231F20"/>
                          </a:solidFill>
                          <a:latin typeface="Aktiv Grotesk Light"/>
                          <a:cs typeface="Aktiv Grotesk Light"/>
                        </a:rPr>
                        <a:t>Venezuela</a:t>
                      </a:r>
                      <a:endParaRPr sz="1150">
                        <a:latin typeface="Aktiv Grotesk Light"/>
                        <a:cs typeface="Aktiv Grotesk Light"/>
                      </a:endParaRPr>
                    </a:p>
                  </a:txBody>
                  <a:tcPr marL="0" marR="0" marT="29209" marB="0"/>
                </a:tc>
                <a:tc>
                  <a:txBody>
                    <a:bodyPr/>
                    <a:lstStyle/>
                    <a:p>
                      <a:pPr marR="357505" algn="r">
                        <a:lnSpc>
                          <a:spcPct val="100000"/>
                        </a:lnSpc>
                        <a:spcBef>
                          <a:spcPts val="229"/>
                        </a:spcBef>
                      </a:pPr>
                      <a:r>
                        <a:rPr sz="1150" b="0" spc="25" dirty="0">
                          <a:solidFill>
                            <a:srgbClr val="231F20"/>
                          </a:solidFill>
                          <a:latin typeface="Aktiv Grotesk Light"/>
                          <a:cs typeface="Aktiv Grotesk Light"/>
                        </a:rPr>
                        <a:t>912</a:t>
                      </a:r>
                      <a:endParaRPr sz="1150">
                        <a:latin typeface="Aktiv Grotesk Light"/>
                        <a:cs typeface="Aktiv Grotesk Light"/>
                      </a:endParaRPr>
                    </a:p>
                  </a:txBody>
                  <a:tcPr marL="0" marR="0" marT="29209" marB="0"/>
                </a:tc>
                <a:tc>
                  <a:txBody>
                    <a:bodyPr/>
                    <a:lstStyle/>
                    <a:p>
                      <a:pPr marR="544195" algn="r">
                        <a:lnSpc>
                          <a:spcPct val="100000"/>
                        </a:lnSpc>
                        <a:spcBef>
                          <a:spcPts val="229"/>
                        </a:spcBef>
                      </a:pPr>
                      <a:r>
                        <a:rPr sz="1150" b="0" spc="25" dirty="0">
                          <a:solidFill>
                            <a:srgbClr val="231F20"/>
                          </a:solidFill>
                          <a:latin typeface="Aktiv Grotesk Light"/>
                          <a:cs typeface="Aktiv Grotesk Light"/>
                        </a:rPr>
                        <a:t>323</a:t>
                      </a:r>
                      <a:endParaRPr sz="1150">
                        <a:latin typeface="Aktiv Grotesk Light"/>
                        <a:cs typeface="Aktiv Grotesk Light"/>
                      </a:endParaRPr>
                    </a:p>
                  </a:txBody>
                  <a:tcPr marL="0" marR="0" marT="29209" marB="0"/>
                </a:tc>
                <a:tc>
                  <a:txBody>
                    <a:bodyPr/>
                    <a:lstStyle/>
                    <a:p>
                      <a:pPr marL="87630">
                        <a:lnSpc>
                          <a:spcPct val="100000"/>
                        </a:lnSpc>
                        <a:spcBef>
                          <a:spcPts val="229"/>
                        </a:spcBef>
                      </a:pPr>
                      <a:r>
                        <a:rPr sz="1150" b="0" spc="-10" dirty="0">
                          <a:solidFill>
                            <a:srgbClr val="231F20"/>
                          </a:solidFill>
                          <a:latin typeface="Aktiv Grotesk Light"/>
                          <a:cs typeface="Aktiv Grotesk Light"/>
                        </a:rPr>
                        <a:t>Chile</a:t>
                      </a:r>
                      <a:endParaRPr sz="1150">
                        <a:latin typeface="Aktiv Grotesk Light"/>
                        <a:cs typeface="Aktiv Grotesk Light"/>
                      </a:endParaRPr>
                    </a:p>
                  </a:txBody>
                  <a:tcPr marL="0" marR="0" marT="29209" marB="0"/>
                </a:tc>
                <a:tc>
                  <a:txBody>
                    <a:bodyPr/>
                    <a:lstStyle/>
                    <a:p>
                      <a:pPr marR="340995" algn="r">
                        <a:lnSpc>
                          <a:spcPct val="100000"/>
                        </a:lnSpc>
                        <a:spcBef>
                          <a:spcPts val="229"/>
                        </a:spcBef>
                      </a:pPr>
                      <a:r>
                        <a:rPr sz="1150" b="0" spc="25" dirty="0">
                          <a:solidFill>
                            <a:srgbClr val="231F20"/>
                          </a:solidFill>
                          <a:latin typeface="Aktiv Grotesk Light"/>
                          <a:cs typeface="Aktiv Grotesk Light"/>
                        </a:rPr>
                        <a:t>751</a:t>
                      </a:r>
                      <a:endParaRPr sz="1150">
                        <a:latin typeface="Aktiv Grotesk Light"/>
                        <a:cs typeface="Aktiv Grotesk Light"/>
                      </a:endParaRPr>
                    </a:p>
                  </a:txBody>
                  <a:tcPr marL="0" marR="0" marT="29209" marB="0"/>
                </a:tc>
                <a:tc>
                  <a:txBody>
                    <a:bodyPr/>
                    <a:lstStyle/>
                    <a:p>
                      <a:pPr marL="57150" algn="ctr">
                        <a:lnSpc>
                          <a:spcPct val="100000"/>
                        </a:lnSpc>
                        <a:spcBef>
                          <a:spcPts val="229"/>
                        </a:spcBef>
                      </a:pPr>
                      <a:r>
                        <a:rPr sz="1150" b="0" spc="25" dirty="0">
                          <a:solidFill>
                            <a:srgbClr val="231F20"/>
                          </a:solidFill>
                          <a:latin typeface="Aktiv Grotesk Light"/>
                          <a:cs typeface="Aktiv Grotesk Light"/>
                        </a:rPr>
                        <a:t>91</a:t>
                      </a:r>
                      <a:endParaRPr sz="1150">
                        <a:latin typeface="Aktiv Grotesk Light"/>
                        <a:cs typeface="Aktiv Grotesk Light"/>
                      </a:endParaRPr>
                    </a:p>
                  </a:txBody>
                  <a:tcPr marL="0" marR="0" marT="29209" marB="0"/>
                </a:tc>
                <a:extLst>
                  <a:ext uri="{0D108BD9-81ED-4DB2-BD59-A6C34878D82A}">
                    <a16:rowId xmlns:a16="http://schemas.microsoft.com/office/drawing/2014/main" val="10006"/>
                  </a:ext>
                </a:extLst>
              </a:tr>
              <a:tr h="243840">
                <a:tc>
                  <a:txBody>
                    <a:bodyPr/>
                    <a:lstStyle/>
                    <a:p>
                      <a:pPr marL="67945">
                        <a:lnSpc>
                          <a:spcPct val="100000"/>
                        </a:lnSpc>
                        <a:spcBef>
                          <a:spcPts val="229"/>
                        </a:spcBef>
                      </a:pPr>
                      <a:r>
                        <a:rPr sz="1150" b="0" spc="-10" dirty="0">
                          <a:solidFill>
                            <a:srgbClr val="231F20"/>
                          </a:solidFill>
                          <a:latin typeface="Aktiv Grotesk Light"/>
                          <a:cs typeface="Aktiv Grotesk Light"/>
                        </a:rPr>
                        <a:t>Thailand</a:t>
                      </a:r>
                      <a:endParaRPr sz="1150">
                        <a:latin typeface="Aktiv Grotesk Light"/>
                        <a:cs typeface="Aktiv Grotesk Light"/>
                      </a:endParaRPr>
                    </a:p>
                  </a:txBody>
                  <a:tcPr marL="0" marR="0" marT="29209" marB="0"/>
                </a:tc>
                <a:tc>
                  <a:txBody>
                    <a:bodyPr/>
                    <a:lstStyle/>
                    <a:p>
                      <a:pPr marR="357505" algn="r">
                        <a:lnSpc>
                          <a:spcPct val="100000"/>
                        </a:lnSpc>
                        <a:spcBef>
                          <a:spcPts val="229"/>
                        </a:spcBef>
                      </a:pPr>
                      <a:r>
                        <a:rPr sz="1150" b="0" spc="25" dirty="0">
                          <a:solidFill>
                            <a:srgbClr val="231F20"/>
                          </a:solidFill>
                          <a:latin typeface="Aktiv Grotesk Light"/>
                          <a:cs typeface="Aktiv Grotesk Light"/>
                        </a:rPr>
                        <a:t>514</a:t>
                      </a:r>
                      <a:endParaRPr sz="1150">
                        <a:latin typeface="Aktiv Grotesk Light"/>
                        <a:cs typeface="Aktiv Grotesk Light"/>
                      </a:endParaRPr>
                    </a:p>
                  </a:txBody>
                  <a:tcPr marL="0" marR="0" marT="29209" marB="0"/>
                </a:tc>
                <a:tc>
                  <a:txBody>
                    <a:bodyPr/>
                    <a:lstStyle/>
                    <a:p>
                      <a:pPr marR="544195" algn="r">
                        <a:lnSpc>
                          <a:spcPct val="100000"/>
                        </a:lnSpc>
                        <a:spcBef>
                          <a:spcPts val="229"/>
                        </a:spcBef>
                      </a:pPr>
                      <a:r>
                        <a:rPr sz="1150" b="0" spc="25" dirty="0">
                          <a:solidFill>
                            <a:srgbClr val="231F20"/>
                          </a:solidFill>
                          <a:latin typeface="Aktiv Grotesk Light"/>
                          <a:cs typeface="Aktiv Grotesk Light"/>
                        </a:rPr>
                        <a:t>265</a:t>
                      </a:r>
                      <a:endParaRPr sz="1150">
                        <a:latin typeface="Aktiv Grotesk Light"/>
                        <a:cs typeface="Aktiv Grotesk Light"/>
                      </a:endParaRPr>
                    </a:p>
                  </a:txBody>
                  <a:tcPr marL="0" marR="0" marT="29209" marB="0"/>
                </a:tc>
                <a:tc>
                  <a:txBody>
                    <a:bodyPr/>
                    <a:lstStyle/>
                    <a:p>
                      <a:pPr marL="87630">
                        <a:lnSpc>
                          <a:spcPct val="100000"/>
                        </a:lnSpc>
                        <a:spcBef>
                          <a:spcPts val="229"/>
                        </a:spcBef>
                      </a:pPr>
                      <a:r>
                        <a:rPr sz="1150" b="0" spc="-10" dirty="0">
                          <a:solidFill>
                            <a:srgbClr val="231F20"/>
                          </a:solidFill>
                          <a:latin typeface="Aktiv Grotesk Light"/>
                          <a:cs typeface="Aktiv Grotesk Light"/>
                        </a:rPr>
                        <a:t>France</a:t>
                      </a:r>
                      <a:endParaRPr sz="1150">
                        <a:latin typeface="Aktiv Grotesk Light"/>
                        <a:cs typeface="Aktiv Grotesk Light"/>
                      </a:endParaRPr>
                    </a:p>
                  </a:txBody>
                  <a:tcPr marL="0" marR="0" marT="29209" marB="0"/>
                </a:tc>
                <a:tc>
                  <a:txBody>
                    <a:bodyPr/>
                    <a:lstStyle/>
                    <a:p>
                      <a:pPr marR="340995" algn="r">
                        <a:lnSpc>
                          <a:spcPct val="100000"/>
                        </a:lnSpc>
                        <a:spcBef>
                          <a:spcPts val="229"/>
                        </a:spcBef>
                      </a:pPr>
                      <a:r>
                        <a:rPr sz="1150" b="0" spc="25" dirty="0">
                          <a:solidFill>
                            <a:srgbClr val="231F20"/>
                          </a:solidFill>
                          <a:latin typeface="Aktiv Grotesk Light"/>
                          <a:cs typeface="Aktiv Grotesk Light"/>
                        </a:rPr>
                        <a:t>544</a:t>
                      </a:r>
                      <a:endParaRPr sz="1150">
                        <a:latin typeface="Aktiv Grotesk Light"/>
                        <a:cs typeface="Aktiv Grotesk Light"/>
                      </a:endParaRPr>
                    </a:p>
                  </a:txBody>
                  <a:tcPr marL="0" marR="0" marT="29209" marB="0"/>
                </a:tc>
                <a:tc>
                  <a:txBody>
                    <a:bodyPr/>
                    <a:lstStyle/>
                    <a:p>
                      <a:pPr marL="57150" algn="ctr">
                        <a:lnSpc>
                          <a:spcPct val="100000"/>
                        </a:lnSpc>
                        <a:spcBef>
                          <a:spcPts val="229"/>
                        </a:spcBef>
                      </a:pPr>
                      <a:r>
                        <a:rPr sz="1150" b="0" spc="25" dirty="0">
                          <a:solidFill>
                            <a:srgbClr val="231F20"/>
                          </a:solidFill>
                          <a:latin typeface="Aktiv Grotesk Light"/>
                          <a:cs typeface="Aktiv Grotesk Light"/>
                        </a:rPr>
                        <a:t>93</a:t>
                      </a:r>
                      <a:endParaRPr sz="1150">
                        <a:latin typeface="Aktiv Grotesk Light"/>
                        <a:cs typeface="Aktiv Grotesk Light"/>
                      </a:endParaRPr>
                    </a:p>
                  </a:txBody>
                  <a:tcPr marL="0" marR="0" marT="29209" marB="0"/>
                </a:tc>
                <a:extLst>
                  <a:ext uri="{0D108BD9-81ED-4DB2-BD59-A6C34878D82A}">
                    <a16:rowId xmlns:a16="http://schemas.microsoft.com/office/drawing/2014/main" val="10007"/>
                  </a:ext>
                </a:extLst>
              </a:tr>
              <a:tr h="243840">
                <a:tc>
                  <a:txBody>
                    <a:bodyPr/>
                    <a:lstStyle/>
                    <a:p>
                      <a:pPr marL="67945">
                        <a:lnSpc>
                          <a:spcPct val="100000"/>
                        </a:lnSpc>
                        <a:spcBef>
                          <a:spcPts val="229"/>
                        </a:spcBef>
                      </a:pPr>
                      <a:r>
                        <a:rPr sz="1150" b="0" spc="-10" dirty="0">
                          <a:solidFill>
                            <a:srgbClr val="231F20"/>
                          </a:solidFill>
                          <a:latin typeface="Aktiv Grotesk Light"/>
                          <a:cs typeface="Aktiv Grotesk Light"/>
                        </a:rPr>
                        <a:t>Philippines</a:t>
                      </a:r>
                      <a:endParaRPr sz="1150">
                        <a:latin typeface="Aktiv Grotesk Light"/>
                        <a:cs typeface="Aktiv Grotesk Light"/>
                      </a:endParaRPr>
                    </a:p>
                  </a:txBody>
                  <a:tcPr marL="0" marR="0" marT="29209" marB="0"/>
                </a:tc>
                <a:tc>
                  <a:txBody>
                    <a:bodyPr/>
                    <a:lstStyle/>
                    <a:p>
                      <a:pPr marR="357505" algn="r">
                        <a:lnSpc>
                          <a:spcPct val="100000"/>
                        </a:lnSpc>
                        <a:spcBef>
                          <a:spcPts val="229"/>
                        </a:spcBef>
                      </a:pPr>
                      <a:r>
                        <a:rPr sz="1150" b="0" spc="25" dirty="0">
                          <a:solidFill>
                            <a:srgbClr val="231F20"/>
                          </a:solidFill>
                          <a:latin typeface="Aktiv Grotesk Light"/>
                          <a:cs typeface="Aktiv Grotesk Light"/>
                        </a:rPr>
                        <a:t>300</a:t>
                      </a:r>
                      <a:endParaRPr sz="1150">
                        <a:latin typeface="Aktiv Grotesk Light"/>
                        <a:cs typeface="Aktiv Grotesk Light"/>
                      </a:endParaRPr>
                    </a:p>
                  </a:txBody>
                  <a:tcPr marL="0" marR="0" marT="29209" marB="0"/>
                </a:tc>
                <a:tc>
                  <a:txBody>
                    <a:bodyPr/>
                    <a:lstStyle/>
                    <a:p>
                      <a:pPr marR="544195" algn="r">
                        <a:lnSpc>
                          <a:spcPct val="100000"/>
                        </a:lnSpc>
                        <a:spcBef>
                          <a:spcPts val="229"/>
                        </a:spcBef>
                      </a:pPr>
                      <a:r>
                        <a:rPr sz="1150" b="0" spc="25" dirty="0">
                          <a:solidFill>
                            <a:srgbClr val="231F20"/>
                          </a:solidFill>
                          <a:latin typeface="Aktiv Grotesk Light"/>
                          <a:cs typeface="Aktiv Grotesk Light"/>
                        </a:rPr>
                        <a:t>153</a:t>
                      </a:r>
                      <a:endParaRPr sz="1150">
                        <a:latin typeface="Aktiv Grotesk Light"/>
                        <a:cs typeface="Aktiv Grotesk Light"/>
                      </a:endParaRPr>
                    </a:p>
                  </a:txBody>
                  <a:tcPr marL="0" marR="0" marT="29209" marB="0"/>
                </a:tc>
                <a:tc>
                  <a:txBody>
                    <a:bodyPr/>
                    <a:lstStyle/>
                    <a:p>
                      <a:pPr marL="87630">
                        <a:lnSpc>
                          <a:spcPct val="100000"/>
                        </a:lnSpc>
                        <a:spcBef>
                          <a:spcPts val="229"/>
                        </a:spcBef>
                      </a:pPr>
                      <a:r>
                        <a:rPr sz="1150" b="0" dirty="0">
                          <a:solidFill>
                            <a:srgbClr val="231F20"/>
                          </a:solidFill>
                          <a:latin typeface="Aktiv Grotesk Light"/>
                          <a:cs typeface="Aktiv Grotesk Light"/>
                        </a:rPr>
                        <a:t>United</a:t>
                      </a:r>
                      <a:r>
                        <a:rPr sz="1150" b="0" spc="285" dirty="0">
                          <a:solidFill>
                            <a:srgbClr val="231F20"/>
                          </a:solidFill>
                          <a:latin typeface="Aktiv Grotesk Light"/>
                          <a:cs typeface="Aktiv Grotesk Light"/>
                        </a:rPr>
                        <a:t> </a:t>
                      </a:r>
                      <a:r>
                        <a:rPr sz="1150" b="0" spc="40" dirty="0">
                          <a:solidFill>
                            <a:srgbClr val="231F20"/>
                          </a:solidFill>
                          <a:latin typeface="Aktiv Grotesk Light"/>
                          <a:cs typeface="Aktiv Grotesk Light"/>
                        </a:rPr>
                        <a:t>Kingdom</a:t>
                      </a:r>
                      <a:endParaRPr sz="1150">
                        <a:latin typeface="Aktiv Grotesk Light"/>
                        <a:cs typeface="Aktiv Grotesk Light"/>
                      </a:endParaRPr>
                    </a:p>
                  </a:txBody>
                  <a:tcPr marL="0" marR="0" marT="29209" marB="0"/>
                </a:tc>
                <a:tc>
                  <a:txBody>
                    <a:bodyPr/>
                    <a:lstStyle/>
                    <a:p>
                      <a:pPr marR="340995" algn="r">
                        <a:lnSpc>
                          <a:spcPct val="100000"/>
                        </a:lnSpc>
                        <a:spcBef>
                          <a:spcPts val="229"/>
                        </a:spcBef>
                      </a:pPr>
                      <a:r>
                        <a:rPr sz="1150" b="0" spc="25" dirty="0">
                          <a:solidFill>
                            <a:srgbClr val="231F20"/>
                          </a:solidFill>
                          <a:latin typeface="Aktiv Grotesk Light"/>
                          <a:cs typeface="Aktiv Grotesk Light"/>
                        </a:rPr>
                        <a:t>245</a:t>
                      </a:r>
                      <a:endParaRPr sz="1150">
                        <a:latin typeface="Aktiv Grotesk Light"/>
                        <a:cs typeface="Aktiv Grotesk Light"/>
                      </a:endParaRPr>
                    </a:p>
                  </a:txBody>
                  <a:tcPr marL="0" marR="0" marT="29209" marB="0"/>
                </a:tc>
                <a:tc>
                  <a:txBody>
                    <a:bodyPr/>
                    <a:lstStyle/>
                    <a:p>
                      <a:pPr marL="57150" algn="ctr">
                        <a:lnSpc>
                          <a:spcPct val="100000"/>
                        </a:lnSpc>
                        <a:spcBef>
                          <a:spcPts val="229"/>
                        </a:spcBef>
                      </a:pPr>
                      <a:r>
                        <a:rPr sz="1150" b="0" spc="25" dirty="0">
                          <a:solidFill>
                            <a:srgbClr val="231F20"/>
                          </a:solidFill>
                          <a:latin typeface="Aktiv Grotesk Light"/>
                          <a:cs typeface="Aktiv Grotesk Light"/>
                        </a:rPr>
                        <a:t>50</a:t>
                      </a:r>
                      <a:endParaRPr sz="1150">
                        <a:latin typeface="Aktiv Grotesk Light"/>
                        <a:cs typeface="Aktiv Grotesk Light"/>
                      </a:endParaRPr>
                    </a:p>
                  </a:txBody>
                  <a:tcPr marL="0" marR="0" marT="29209" marB="0"/>
                </a:tc>
                <a:extLst>
                  <a:ext uri="{0D108BD9-81ED-4DB2-BD59-A6C34878D82A}">
                    <a16:rowId xmlns:a16="http://schemas.microsoft.com/office/drawing/2014/main" val="10008"/>
                  </a:ext>
                </a:extLst>
              </a:tr>
              <a:tr h="287655">
                <a:tc>
                  <a:txBody>
                    <a:bodyPr/>
                    <a:lstStyle/>
                    <a:p>
                      <a:pPr marL="67945">
                        <a:lnSpc>
                          <a:spcPct val="100000"/>
                        </a:lnSpc>
                        <a:spcBef>
                          <a:spcPts val="229"/>
                        </a:spcBef>
                      </a:pPr>
                      <a:r>
                        <a:rPr sz="1150" b="0" spc="40" dirty="0">
                          <a:solidFill>
                            <a:srgbClr val="231F20"/>
                          </a:solidFill>
                          <a:latin typeface="Aktiv Grotesk Light"/>
                          <a:cs typeface="Aktiv Grotesk Light"/>
                        </a:rPr>
                        <a:t>Rwanda</a:t>
                      </a:r>
                      <a:endParaRPr sz="1150">
                        <a:latin typeface="Aktiv Grotesk Light"/>
                        <a:cs typeface="Aktiv Grotesk Light"/>
                      </a:endParaRPr>
                    </a:p>
                  </a:txBody>
                  <a:tcPr marL="0" marR="0" marT="29209" marB="0">
                    <a:lnB w="19050">
                      <a:solidFill>
                        <a:srgbClr val="99C6CB"/>
                      </a:solidFill>
                      <a:prstDash val="solid"/>
                    </a:lnB>
                  </a:tcPr>
                </a:tc>
                <a:tc>
                  <a:txBody>
                    <a:bodyPr/>
                    <a:lstStyle/>
                    <a:p>
                      <a:pPr marR="357505" algn="r">
                        <a:lnSpc>
                          <a:spcPct val="100000"/>
                        </a:lnSpc>
                        <a:spcBef>
                          <a:spcPts val="229"/>
                        </a:spcBef>
                      </a:pPr>
                      <a:r>
                        <a:rPr sz="1150" b="0" spc="25" dirty="0">
                          <a:solidFill>
                            <a:srgbClr val="231F20"/>
                          </a:solidFill>
                          <a:latin typeface="Aktiv Grotesk Light"/>
                          <a:cs typeface="Aktiv Grotesk Light"/>
                        </a:rPr>
                        <a:t>26</a:t>
                      </a:r>
                      <a:endParaRPr sz="1150">
                        <a:latin typeface="Aktiv Grotesk Light"/>
                        <a:cs typeface="Aktiv Grotesk Light"/>
                      </a:endParaRPr>
                    </a:p>
                  </a:txBody>
                  <a:tcPr marL="0" marR="0" marT="29209" marB="0">
                    <a:lnB w="19050">
                      <a:solidFill>
                        <a:srgbClr val="99C6CB"/>
                      </a:solidFill>
                      <a:prstDash val="solid"/>
                    </a:lnB>
                  </a:tcPr>
                </a:tc>
                <a:tc>
                  <a:txBody>
                    <a:bodyPr/>
                    <a:lstStyle/>
                    <a:p>
                      <a:pPr marR="544195" algn="r">
                        <a:lnSpc>
                          <a:spcPct val="100000"/>
                        </a:lnSpc>
                        <a:spcBef>
                          <a:spcPts val="229"/>
                        </a:spcBef>
                      </a:pPr>
                      <a:r>
                        <a:rPr sz="1150" b="0" spc="25" dirty="0">
                          <a:solidFill>
                            <a:srgbClr val="231F20"/>
                          </a:solidFill>
                          <a:latin typeface="Aktiv Grotesk Light"/>
                          <a:cs typeface="Aktiv Grotesk Light"/>
                        </a:rPr>
                        <a:t>151</a:t>
                      </a:r>
                      <a:endParaRPr sz="1150">
                        <a:latin typeface="Aktiv Grotesk Light"/>
                        <a:cs typeface="Aktiv Grotesk Light"/>
                      </a:endParaRPr>
                    </a:p>
                  </a:txBody>
                  <a:tcPr marL="0" marR="0" marT="29209" marB="0">
                    <a:lnB w="19050">
                      <a:solidFill>
                        <a:srgbClr val="99C6CB"/>
                      </a:solidFill>
                      <a:prstDash val="solid"/>
                    </a:lnB>
                  </a:tcPr>
                </a:tc>
                <a:tc>
                  <a:txBody>
                    <a:bodyPr/>
                    <a:lstStyle/>
                    <a:p>
                      <a:pPr marL="87630">
                        <a:lnSpc>
                          <a:spcPct val="100000"/>
                        </a:lnSpc>
                        <a:spcBef>
                          <a:spcPts val="229"/>
                        </a:spcBef>
                      </a:pPr>
                      <a:r>
                        <a:rPr sz="1150" b="0" spc="-10" dirty="0">
                          <a:solidFill>
                            <a:srgbClr val="231F20"/>
                          </a:solidFill>
                          <a:latin typeface="Aktiv Grotesk Light"/>
                          <a:cs typeface="Aktiv Grotesk Light"/>
                        </a:rPr>
                        <a:t>Belgium</a:t>
                      </a:r>
                      <a:endParaRPr sz="1150">
                        <a:latin typeface="Aktiv Grotesk Light"/>
                        <a:cs typeface="Aktiv Grotesk Light"/>
                      </a:endParaRPr>
                    </a:p>
                  </a:txBody>
                  <a:tcPr marL="0" marR="0" marT="29209" marB="0">
                    <a:lnB w="19050">
                      <a:solidFill>
                        <a:srgbClr val="99C6CB"/>
                      </a:solidFill>
                      <a:prstDash val="solid"/>
                    </a:lnB>
                  </a:tcPr>
                </a:tc>
                <a:tc>
                  <a:txBody>
                    <a:bodyPr/>
                    <a:lstStyle/>
                    <a:p>
                      <a:pPr marR="340995" algn="r">
                        <a:lnSpc>
                          <a:spcPct val="100000"/>
                        </a:lnSpc>
                        <a:spcBef>
                          <a:spcPts val="229"/>
                        </a:spcBef>
                      </a:pPr>
                      <a:r>
                        <a:rPr sz="1150" b="0" spc="25" dirty="0">
                          <a:solidFill>
                            <a:srgbClr val="231F20"/>
                          </a:solidFill>
                          <a:latin typeface="Aktiv Grotesk Light"/>
                          <a:cs typeface="Aktiv Grotesk Light"/>
                        </a:rPr>
                        <a:t>30</a:t>
                      </a:r>
                      <a:endParaRPr sz="1150">
                        <a:latin typeface="Aktiv Grotesk Light"/>
                        <a:cs typeface="Aktiv Grotesk Light"/>
                      </a:endParaRPr>
                    </a:p>
                  </a:txBody>
                  <a:tcPr marL="0" marR="0" marT="29209" marB="0">
                    <a:lnB w="19050">
                      <a:solidFill>
                        <a:srgbClr val="99C6CB"/>
                      </a:solidFill>
                      <a:prstDash val="solid"/>
                    </a:lnB>
                  </a:tcPr>
                </a:tc>
                <a:tc>
                  <a:txBody>
                    <a:bodyPr/>
                    <a:lstStyle/>
                    <a:p>
                      <a:pPr marL="57150" algn="ctr">
                        <a:lnSpc>
                          <a:spcPct val="100000"/>
                        </a:lnSpc>
                        <a:spcBef>
                          <a:spcPts val="229"/>
                        </a:spcBef>
                      </a:pPr>
                      <a:r>
                        <a:rPr sz="1150" b="0" spc="25" dirty="0">
                          <a:solidFill>
                            <a:srgbClr val="231F20"/>
                          </a:solidFill>
                          <a:latin typeface="Aktiv Grotesk Light"/>
                          <a:cs typeface="Aktiv Grotesk Light"/>
                        </a:rPr>
                        <a:t>58</a:t>
                      </a:r>
                      <a:endParaRPr sz="1150">
                        <a:latin typeface="Aktiv Grotesk Light"/>
                        <a:cs typeface="Aktiv Grotesk Light"/>
                      </a:endParaRPr>
                    </a:p>
                  </a:txBody>
                  <a:tcPr marL="0" marR="0" marT="29209" marB="0">
                    <a:lnB w="19050">
                      <a:solidFill>
                        <a:srgbClr val="99C6CB"/>
                      </a:solidFill>
                      <a:prstDash val="solid"/>
                    </a:lnB>
                  </a:tcPr>
                </a:tc>
                <a:extLst>
                  <a:ext uri="{0D108BD9-81ED-4DB2-BD59-A6C34878D82A}">
                    <a16:rowId xmlns:a16="http://schemas.microsoft.com/office/drawing/2014/main" val="10009"/>
                  </a:ext>
                </a:extLst>
              </a:tr>
            </a:tbl>
          </a:graphicData>
        </a:graphic>
      </p:graphicFrame>
      <p:sp>
        <p:nvSpPr>
          <p:cNvPr id="3" name="object 3" title="TABLE 4.2 Number of native mammal species in selected tropical and temperate countries paired for comparable size"/>
          <p:cNvSpPr txBox="1"/>
          <p:nvPr/>
        </p:nvSpPr>
        <p:spPr>
          <a:xfrm>
            <a:off x="2148397" y="4572635"/>
            <a:ext cx="7770495" cy="532765"/>
          </a:xfrm>
          <a:prstGeom prst="rect">
            <a:avLst/>
          </a:prstGeom>
        </p:spPr>
        <p:txBody>
          <a:bodyPr vert="horz" wrap="square" lIns="0" tIns="27940" rIns="0" bIns="0" rtlCol="0">
            <a:spAutoFit/>
          </a:bodyPr>
          <a:lstStyle/>
          <a:p>
            <a:pPr marL="38100">
              <a:lnSpc>
                <a:spcPct val="100000"/>
              </a:lnSpc>
              <a:spcBef>
                <a:spcPts val="220"/>
              </a:spcBef>
            </a:pPr>
            <a:r>
              <a:rPr sz="1000" b="0" i="1" spc="60" dirty="0">
                <a:solidFill>
                  <a:srgbClr val="231F20"/>
                </a:solidFill>
                <a:latin typeface="Aktiv Grotesk Light"/>
                <a:cs typeface="Aktiv Grotesk Light"/>
              </a:rPr>
              <a:t>Source:</a:t>
            </a:r>
            <a:r>
              <a:rPr sz="1000" b="0" i="1" spc="50" dirty="0">
                <a:solidFill>
                  <a:srgbClr val="231F20"/>
                </a:solidFill>
                <a:latin typeface="Aktiv Grotesk Light"/>
                <a:cs typeface="Aktiv Grotesk Light"/>
              </a:rPr>
              <a:t> </a:t>
            </a:r>
            <a:r>
              <a:rPr sz="1000" b="0" spc="50" dirty="0">
                <a:solidFill>
                  <a:srgbClr val="231F20"/>
                </a:solidFill>
                <a:latin typeface="Aktiv Grotesk Light"/>
                <a:cs typeface="Aktiv Grotesk Light"/>
              </a:rPr>
              <a:t>B. </a:t>
            </a:r>
            <a:r>
              <a:rPr sz="1000" b="0" spc="65" dirty="0">
                <a:solidFill>
                  <a:srgbClr val="231F20"/>
                </a:solidFill>
                <a:latin typeface="Aktiv Grotesk Light"/>
                <a:cs typeface="Aktiv Grotesk Light"/>
              </a:rPr>
              <a:t>Groombridge</a:t>
            </a:r>
            <a:r>
              <a:rPr sz="1000" b="0" spc="55" dirty="0">
                <a:solidFill>
                  <a:srgbClr val="231F20"/>
                </a:solidFill>
                <a:latin typeface="Aktiv Grotesk Light"/>
                <a:cs typeface="Aktiv Grotesk Light"/>
              </a:rPr>
              <a:t> </a:t>
            </a:r>
            <a:r>
              <a:rPr sz="1000" b="0" spc="70" dirty="0">
                <a:solidFill>
                  <a:srgbClr val="231F20"/>
                </a:solidFill>
                <a:latin typeface="Aktiv Grotesk Light"/>
                <a:cs typeface="Aktiv Grotesk Light"/>
              </a:rPr>
              <a:t>and</a:t>
            </a:r>
            <a:r>
              <a:rPr sz="1000" b="0" spc="50" dirty="0">
                <a:solidFill>
                  <a:srgbClr val="231F20"/>
                </a:solidFill>
                <a:latin typeface="Aktiv Grotesk Light"/>
                <a:cs typeface="Aktiv Grotesk Light"/>
              </a:rPr>
              <a:t> </a:t>
            </a:r>
            <a:r>
              <a:rPr sz="1000" b="0" spc="70" dirty="0">
                <a:solidFill>
                  <a:srgbClr val="231F20"/>
                </a:solidFill>
                <a:latin typeface="Aktiv Grotesk Light"/>
                <a:cs typeface="Aktiv Grotesk Light"/>
              </a:rPr>
              <a:t>M.</a:t>
            </a:r>
            <a:r>
              <a:rPr sz="1000" b="0" spc="50" dirty="0">
                <a:solidFill>
                  <a:srgbClr val="231F20"/>
                </a:solidFill>
                <a:latin typeface="Aktiv Grotesk Light"/>
                <a:cs typeface="Aktiv Grotesk Light"/>
              </a:rPr>
              <a:t> </a:t>
            </a:r>
            <a:r>
              <a:rPr sz="1000" b="0" dirty="0">
                <a:solidFill>
                  <a:srgbClr val="231F20"/>
                </a:solidFill>
                <a:latin typeface="Aktiv Grotesk Light"/>
                <a:cs typeface="Aktiv Grotesk Light"/>
              </a:rPr>
              <a:t>D.</a:t>
            </a:r>
            <a:r>
              <a:rPr sz="1000" b="0" spc="55" dirty="0">
                <a:solidFill>
                  <a:srgbClr val="231F20"/>
                </a:solidFill>
                <a:latin typeface="Aktiv Grotesk Light"/>
                <a:cs typeface="Aktiv Grotesk Light"/>
              </a:rPr>
              <a:t> </a:t>
            </a:r>
            <a:r>
              <a:rPr sz="1000" b="0" spc="60" dirty="0">
                <a:solidFill>
                  <a:srgbClr val="231F20"/>
                </a:solidFill>
                <a:latin typeface="Aktiv Grotesk Light"/>
                <a:cs typeface="Aktiv Grotesk Light"/>
              </a:rPr>
              <a:t>Jenkins</a:t>
            </a:r>
            <a:r>
              <a:rPr sz="1000" b="0" spc="50" dirty="0">
                <a:solidFill>
                  <a:srgbClr val="231F20"/>
                </a:solidFill>
                <a:latin typeface="Aktiv Grotesk Light"/>
                <a:cs typeface="Aktiv Grotesk Light"/>
              </a:rPr>
              <a:t> </a:t>
            </a:r>
            <a:r>
              <a:rPr sz="1000" b="0" spc="70" dirty="0">
                <a:solidFill>
                  <a:srgbClr val="231F20"/>
                </a:solidFill>
                <a:latin typeface="Aktiv Grotesk Light"/>
                <a:cs typeface="Aktiv Grotesk Light"/>
              </a:rPr>
              <a:t>2010.</a:t>
            </a:r>
            <a:r>
              <a:rPr sz="1000" b="0" spc="50" dirty="0">
                <a:solidFill>
                  <a:srgbClr val="231F20"/>
                </a:solidFill>
                <a:latin typeface="Aktiv Grotesk Light"/>
                <a:cs typeface="Aktiv Grotesk Light"/>
              </a:rPr>
              <a:t> </a:t>
            </a:r>
            <a:r>
              <a:rPr sz="1000" b="0" i="1" spc="65" dirty="0">
                <a:solidFill>
                  <a:srgbClr val="231F20"/>
                </a:solidFill>
                <a:latin typeface="Aktiv Grotesk Light"/>
                <a:cs typeface="Aktiv Grotesk Light"/>
              </a:rPr>
              <a:t>World</a:t>
            </a:r>
            <a:r>
              <a:rPr sz="1000" b="0" i="1" spc="55" dirty="0">
                <a:solidFill>
                  <a:srgbClr val="231F20"/>
                </a:solidFill>
                <a:latin typeface="Aktiv Grotesk Light"/>
                <a:cs typeface="Aktiv Grotesk Light"/>
              </a:rPr>
              <a:t> </a:t>
            </a:r>
            <a:r>
              <a:rPr sz="1000" b="0" i="1" spc="50" dirty="0">
                <a:solidFill>
                  <a:srgbClr val="231F20"/>
                </a:solidFill>
                <a:latin typeface="Aktiv Grotesk Light"/>
                <a:cs typeface="Aktiv Grotesk Light"/>
              </a:rPr>
              <a:t>Atlas of </a:t>
            </a:r>
            <a:r>
              <a:rPr sz="1000" b="0" i="1" spc="55" dirty="0">
                <a:solidFill>
                  <a:srgbClr val="231F20"/>
                </a:solidFill>
                <a:latin typeface="Aktiv Grotesk Light"/>
                <a:cs typeface="Aktiv Grotesk Light"/>
              </a:rPr>
              <a:t>Biodiversity: </a:t>
            </a:r>
            <a:r>
              <a:rPr sz="1000" b="0" i="1" spc="50" dirty="0">
                <a:solidFill>
                  <a:srgbClr val="231F20"/>
                </a:solidFill>
                <a:latin typeface="Aktiv Grotesk Light"/>
                <a:cs typeface="Aktiv Grotesk Light"/>
              </a:rPr>
              <a:t>Earth’s </a:t>
            </a:r>
            <a:r>
              <a:rPr sz="1000" b="0" i="1" spc="55" dirty="0">
                <a:solidFill>
                  <a:srgbClr val="231F20"/>
                </a:solidFill>
                <a:latin typeface="Aktiv Grotesk Light"/>
                <a:cs typeface="Aktiv Grotesk Light"/>
              </a:rPr>
              <a:t>Living</a:t>
            </a:r>
            <a:r>
              <a:rPr sz="1000" b="0" i="1" spc="50" dirty="0">
                <a:solidFill>
                  <a:srgbClr val="231F20"/>
                </a:solidFill>
                <a:latin typeface="Aktiv Grotesk Light"/>
                <a:cs typeface="Aktiv Grotesk Light"/>
              </a:rPr>
              <a:t> </a:t>
            </a:r>
            <a:r>
              <a:rPr sz="1000" b="0" i="1" spc="60" dirty="0">
                <a:solidFill>
                  <a:srgbClr val="231F20"/>
                </a:solidFill>
                <a:latin typeface="Aktiv Grotesk Light"/>
                <a:cs typeface="Aktiv Grotesk Light"/>
              </a:rPr>
              <a:t>Resources</a:t>
            </a:r>
            <a:r>
              <a:rPr sz="1000" b="0" i="1" spc="55" dirty="0">
                <a:solidFill>
                  <a:srgbClr val="231F20"/>
                </a:solidFill>
                <a:latin typeface="Aktiv Grotesk Light"/>
                <a:cs typeface="Aktiv Grotesk Light"/>
              </a:rPr>
              <a:t> </a:t>
            </a:r>
            <a:r>
              <a:rPr sz="1000" b="0" i="1" dirty="0">
                <a:solidFill>
                  <a:srgbClr val="231F20"/>
                </a:solidFill>
                <a:latin typeface="Aktiv Grotesk Light"/>
                <a:cs typeface="Aktiv Grotesk Light"/>
              </a:rPr>
              <a:t>in</a:t>
            </a:r>
            <a:r>
              <a:rPr sz="1000" b="0" i="1" spc="50" dirty="0">
                <a:solidFill>
                  <a:srgbClr val="231F20"/>
                </a:solidFill>
                <a:latin typeface="Aktiv Grotesk Light"/>
                <a:cs typeface="Aktiv Grotesk Light"/>
              </a:rPr>
              <a:t> </a:t>
            </a:r>
            <a:r>
              <a:rPr sz="1000" b="0" i="1" spc="60" dirty="0">
                <a:solidFill>
                  <a:srgbClr val="231F20"/>
                </a:solidFill>
                <a:latin typeface="Aktiv Grotesk Light"/>
                <a:cs typeface="Aktiv Grotesk Light"/>
              </a:rPr>
              <a:t>the</a:t>
            </a:r>
            <a:r>
              <a:rPr sz="1000" b="0" i="1" spc="55" dirty="0">
                <a:solidFill>
                  <a:srgbClr val="231F20"/>
                </a:solidFill>
                <a:latin typeface="Aktiv Grotesk Light"/>
                <a:cs typeface="Aktiv Grotesk Light"/>
              </a:rPr>
              <a:t> </a:t>
            </a:r>
            <a:r>
              <a:rPr sz="1000" b="0" i="1" spc="70" dirty="0">
                <a:solidFill>
                  <a:srgbClr val="231F20"/>
                </a:solidFill>
                <a:latin typeface="Aktiv Grotesk Light"/>
                <a:cs typeface="Aktiv Grotesk Light"/>
              </a:rPr>
              <a:t>21st</a:t>
            </a:r>
            <a:r>
              <a:rPr sz="1000" b="0" i="1" spc="50" dirty="0">
                <a:solidFill>
                  <a:srgbClr val="231F20"/>
                </a:solidFill>
                <a:latin typeface="Aktiv Grotesk Light"/>
                <a:cs typeface="Aktiv Grotesk Light"/>
              </a:rPr>
              <a:t> Century</a:t>
            </a:r>
            <a:r>
              <a:rPr sz="1000" b="0" spc="50" dirty="0">
                <a:solidFill>
                  <a:srgbClr val="231F20"/>
                </a:solidFill>
                <a:latin typeface="Aktiv Grotesk Light"/>
                <a:cs typeface="Aktiv Grotesk Light"/>
              </a:rPr>
              <a:t>,</a:t>
            </a:r>
            <a:endParaRPr sz="1000">
              <a:latin typeface="Aktiv Grotesk Light"/>
              <a:cs typeface="Aktiv Grotesk Light"/>
            </a:endParaRPr>
          </a:p>
          <a:p>
            <a:pPr marL="38100">
              <a:lnSpc>
                <a:spcPct val="100000"/>
              </a:lnSpc>
              <a:spcBef>
                <a:spcPts val="135"/>
              </a:spcBef>
            </a:pPr>
            <a:r>
              <a:rPr sz="1000" b="0" dirty="0">
                <a:solidFill>
                  <a:srgbClr val="231F20"/>
                </a:solidFill>
                <a:latin typeface="Aktiv Grotesk Light"/>
                <a:cs typeface="Aktiv Grotesk Light"/>
              </a:rPr>
              <a:t>pp.</a:t>
            </a:r>
            <a:r>
              <a:rPr sz="1000" b="0" spc="70" dirty="0">
                <a:solidFill>
                  <a:srgbClr val="231F20"/>
                </a:solidFill>
                <a:latin typeface="Aktiv Grotesk Light"/>
                <a:cs typeface="Aktiv Grotesk Light"/>
              </a:rPr>
              <a:t> 296–305, </a:t>
            </a:r>
            <a:r>
              <a:rPr sz="1000" b="0" spc="45" dirty="0">
                <a:solidFill>
                  <a:srgbClr val="231F20"/>
                </a:solidFill>
                <a:latin typeface="Aktiv Grotesk Light"/>
                <a:cs typeface="Aktiv Grotesk Light"/>
              </a:rPr>
              <a:t>Berkeley,</a:t>
            </a:r>
            <a:r>
              <a:rPr sz="1000" b="0" spc="70" dirty="0">
                <a:solidFill>
                  <a:srgbClr val="231F20"/>
                </a:solidFill>
                <a:latin typeface="Aktiv Grotesk Light"/>
                <a:cs typeface="Aktiv Grotesk Light"/>
              </a:rPr>
              <a:t> </a:t>
            </a:r>
            <a:r>
              <a:rPr sz="1000" b="0" spc="60" dirty="0">
                <a:solidFill>
                  <a:srgbClr val="231F20"/>
                </a:solidFill>
                <a:latin typeface="Aktiv Grotesk Light"/>
                <a:cs typeface="Aktiv Grotesk Light"/>
              </a:rPr>
              <a:t>CA:</a:t>
            </a:r>
            <a:r>
              <a:rPr sz="1000" b="0" spc="70" dirty="0">
                <a:solidFill>
                  <a:srgbClr val="231F20"/>
                </a:solidFill>
                <a:latin typeface="Aktiv Grotesk Light"/>
                <a:cs typeface="Aktiv Grotesk Light"/>
              </a:rPr>
              <a:t> </a:t>
            </a:r>
            <a:r>
              <a:rPr sz="1000" b="0" spc="55" dirty="0">
                <a:solidFill>
                  <a:srgbClr val="231F20"/>
                </a:solidFill>
                <a:latin typeface="Aktiv Grotesk Light"/>
                <a:cs typeface="Aktiv Grotesk Light"/>
              </a:rPr>
              <a:t>University</a:t>
            </a:r>
            <a:r>
              <a:rPr sz="1000" b="0" spc="70" dirty="0">
                <a:solidFill>
                  <a:srgbClr val="231F20"/>
                </a:solidFill>
                <a:latin typeface="Aktiv Grotesk Light"/>
                <a:cs typeface="Aktiv Grotesk Light"/>
              </a:rPr>
              <a:t> </a:t>
            </a:r>
            <a:r>
              <a:rPr sz="1000" b="0" spc="50" dirty="0">
                <a:solidFill>
                  <a:srgbClr val="231F20"/>
                </a:solidFill>
                <a:latin typeface="Aktiv Grotesk Light"/>
                <a:cs typeface="Aktiv Grotesk Light"/>
              </a:rPr>
              <a:t>of</a:t>
            </a:r>
            <a:r>
              <a:rPr sz="1000" b="0" spc="70" dirty="0">
                <a:solidFill>
                  <a:srgbClr val="231F20"/>
                </a:solidFill>
                <a:latin typeface="Aktiv Grotesk Light"/>
                <a:cs typeface="Aktiv Grotesk Light"/>
              </a:rPr>
              <a:t> </a:t>
            </a:r>
            <a:r>
              <a:rPr sz="1000" b="0" spc="50" dirty="0">
                <a:solidFill>
                  <a:srgbClr val="231F20"/>
                </a:solidFill>
                <a:latin typeface="Aktiv Grotesk Light"/>
                <a:cs typeface="Aktiv Grotesk Light"/>
              </a:rPr>
              <a:t>California</a:t>
            </a:r>
            <a:r>
              <a:rPr sz="1000" b="0" spc="70" dirty="0">
                <a:solidFill>
                  <a:srgbClr val="231F20"/>
                </a:solidFill>
                <a:latin typeface="Aktiv Grotesk Light"/>
                <a:cs typeface="Aktiv Grotesk Light"/>
              </a:rPr>
              <a:t> </a:t>
            </a:r>
            <a:r>
              <a:rPr sz="1000" b="0" spc="40" dirty="0">
                <a:solidFill>
                  <a:srgbClr val="231F20"/>
                </a:solidFill>
                <a:latin typeface="Aktiv Grotesk Light"/>
                <a:cs typeface="Aktiv Grotesk Light"/>
              </a:rPr>
              <a:t>Press.</a:t>
            </a:r>
            <a:endParaRPr sz="1000">
              <a:latin typeface="Aktiv Grotesk Light"/>
              <a:cs typeface="Aktiv Grotesk Light"/>
            </a:endParaRPr>
          </a:p>
          <a:p>
            <a:pPr marL="38100">
              <a:lnSpc>
                <a:spcPct val="100000"/>
              </a:lnSpc>
              <a:spcBef>
                <a:spcPts val="130"/>
              </a:spcBef>
            </a:pPr>
            <a:r>
              <a:rPr sz="1050" b="0" i="1" spc="112" baseline="19841" dirty="0">
                <a:solidFill>
                  <a:srgbClr val="231F20"/>
                </a:solidFill>
                <a:latin typeface="Aktiv Grotesk Light"/>
                <a:cs typeface="Aktiv Grotesk Light"/>
              </a:rPr>
              <a:t>a</a:t>
            </a:r>
            <a:r>
              <a:rPr sz="1000" b="0" spc="75" dirty="0">
                <a:solidFill>
                  <a:srgbClr val="231F20"/>
                </a:solidFill>
                <a:latin typeface="Aktiv Grotesk Light"/>
                <a:cs typeface="Aktiv Grotesk Light"/>
              </a:rPr>
              <a:t>DRC</a:t>
            </a:r>
            <a:r>
              <a:rPr sz="1000" b="0" spc="35" dirty="0">
                <a:solidFill>
                  <a:srgbClr val="231F20"/>
                </a:solidFill>
                <a:latin typeface="Aktiv Grotesk Light"/>
                <a:cs typeface="Aktiv Grotesk Light"/>
              </a:rPr>
              <a:t> </a:t>
            </a:r>
            <a:r>
              <a:rPr sz="1000" spc="90" dirty="0">
                <a:solidFill>
                  <a:srgbClr val="231F20"/>
                </a:solidFill>
                <a:latin typeface="STIX Two Text"/>
                <a:cs typeface="STIX Two Text"/>
              </a:rPr>
              <a:t>=</a:t>
            </a:r>
            <a:r>
              <a:rPr sz="1000" spc="30" dirty="0">
                <a:solidFill>
                  <a:srgbClr val="231F20"/>
                </a:solidFill>
                <a:latin typeface="STIX Two Text"/>
                <a:cs typeface="STIX Two Text"/>
              </a:rPr>
              <a:t> </a:t>
            </a:r>
            <a:r>
              <a:rPr sz="1000" b="0" spc="65" dirty="0">
                <a:solidFill>
                  <a:srgbClr val="231F20"/>
                </a:solidFill>
                <a:latin typeface="Aktiv Grotesk Light"/>
                <a:cs typeface="Aktiv Grotesk Light"/>
              </a:rPr>
              <a:t>Democratic</a:t>
            </a:r>
            <a:r>
              <a:rPr sz="1000" b="0" spc="40" dirty="0">
                <a:solidFill>
                  <a:srgbClr val="231F20"/>
                </a:solidFill>
                <a:latin typeface="Aktiv Grotesk Light"/>
                <a:cs typeface="Aktiv Grotesk Light"/>
              </a:rPr>
              <a:t> </a:t>
            </a:r>
            <a:r>
              <a:rPr sz="1000" b="0" spc="60" dirty="0">
                <a:solidFill>
                  <a:srgbClr val="231F20"/>
                </a:solidFill>
                <a:latin typeface="Aktiv Grotesk Light"/>
                <a:cs typeface="Aktiv Grotesk Light"/>
              </a:rPr>
              <a:t>Republic</a:t>
            </a:r>
            <a:r>
              <a:rPr sz="1000" b="0" spc="40" dirty="0">
                <a:solidFill>
                  <a:srgbClr val="231F20"/>
                </a:solidFill>
                <a:latin typeface="Aktiv Grotesk Light"/>
                <a:cs typeface="Aktiv Grotesk Light"/>
              </a:rPr>
              <a:t> </a:t>
            </a:r>
            <a:r>
              <a:rPr sz="1000" b="0" spc="50" dirty="0">
                <a:solidFill>
                  <a:srgbClr val="231F20"/>
                </a:solidFill>
                <a:latin typeface="Aktiv Grotesk Light"/>
                <a:cs typeface="Aktiv Grotesk Light"/>
              </a:rPr>
              <a:t>of</a:t>
            </a:r>
            <a:r>
              <a:rPr sz="1000" b="0" spc="40" dirty="0">
                <a:solidFill>
                  <a:srgbClr val="231F20"/>
                </a:solidFill>
                <a:latin typeface="Aktiv Grotesk Light"/>
                <a:cs typeface="Aktiv Grotesk Light"/>
              </a:rPr>
              <a:t> </a:t>
            </a:r>
            <a:r>
              <a:rPr sz="1000" b="0" spc="60" dirty="0">
                <a:solidFill>
                  <a:srgbClr val="231F20"/>
                </a:solidFill>
                <a:latin typeface="Aktiv Grotesk Light"/>
                <a:cs typeface="Aktiv Grotesk Light"/>
              </a:rPr>
              <a:t>the</a:t>
            </a:r>
            <a:r>
              <a:rPr sz="1000" b="0" spc="40" dirty="0">
                <a:solidFill>
                  <a:srgbClr val="231F20"/>
                </a:solidFill>
                <a:latin typeface="Aktiv Grotesk Light"/>
                <a:cs typeface="Aktiv Grotesk Light"/>
              </a:rPr>
              <a:t> </a:t>
            </a:r>
            <a:r>
              <a:rPr sz="1000" b="0" spc="50" dirty="0">
                <a:solidFill>
                  <a:srgbClr val="231F20"/>
                </a:solidFill>
                <a:latin typeface="Aktiv Grotesk Light"/>
                <a:cs typeface="Aktiv Grotesk Light"/>
              </a:rPr>
              <a:t>Congo.</a:t>
            </a:r>
            <a:endParaRPr sz="1000">
              <a:latin typeface="Aktiv Grotesk Light"/>
              <a:cs typeface="Aktiv Grotesk Light"/>
            </a:endParaRPr>
          </a:p>
        </p:txBody>
      </p:sp>
      <p:sp>
        <p:nvSpPr>
          <p:cNvPr id="4" name="Title 3"/>
          <p:cNvSpPr>
            <a:spLocks noGrp="1"/>
          </p:cNvSpPr>
          <p:nvPr>
            <p:ph type="title"/>
          </p:nvPr>
        </p:nvSpPr>
        <p:spPr>
          <a:xfrm>
            <a:off x="0" y="0"/>
            <a:ext cx="12192000" cy="369332"/>
          </a:xfrm>
        </p:spPr>
        <p:txBody>
          <a:bodyPr/>
          <a:lstStyle/>
          <a:p>
            <a:r>
              <a:rPr lang="en-US" b="1" dirty="0"/>
              <a:t>TABLE 4.2 </a:t>
            </a:r>
            <a:r>
              <a:rPr lang="en-US" dirty="0"/>
              <a:t>Number of native mammal species in selected tropical and temperate countries paired for comparable size</a:t>
            </a:r>
            <a:endParaRPr lang="en-IN" dirty="0"/>
          </a:p>
        </p:txBody>
      </p:sp>
    </p:spTree>
    <p:extLst>
      <p:ext uri="{BB962C8B-B14F-4D97-AF65-F5344CB8AC3E}">
        <p14:creationId xmlns:p14="http://schemas.microsoft.com/office/powerpoint/2010/main" val="23194562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0"/>
            <a:ext cx="12192000" cy="369332"/>
          </a:xfrm>
        </p:spPr>
        <p:txBody>
          <a:bodyPr/>
          <a:lstStyle/>
          <a:p>
            <a:r>
              <a:rPr lang="en-US" b="1" dirty="0"/>
              <a:t>Figure 4.9 </a:t>
            </a:r>
            <a:r>
              <a:rPr lang="en-US" dirty="0"/>
              <a:t>Natural selection can cause organisms to change in several possible ways. In disruptive selection </a:t>
            </a:r>
          </a:p>
        </p:txBody>
      </p:sp>
      <p:pic>
        <p:nvPicPr>
          <p:cNvPr id="2" name="Picture 1" descr="Three graphs A, B, and C show types of natural selections. Graph A shows frequency or proportion of individuals in population. Graph a shows disruptive selection in the molluscs. Before it, is an inverted v shaped curve, with a gray mollusc. After the selection, the curve formed is that of a wave going up down and then up. Graph B shows stabilizing selection in chameleon. The before curve is an inverted v, while the after curve is a little narrower v within the before curve. Graph C shows directional selection in giraffe. A gradual increase in its overall size is observed. The before curve goes up initially and then drops down. The after curve starts with a plain line and then the curve goes up and down.&#10;" title="Figure 4.9 Natural selection can cause organisms to change in several possible ways. In disruptive selection "/>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28463" y="571735"/>
            <a:ext cx="3335075" cy="5714531"/>
          </a:xfrm>
          <a:prstGeom prst="rect">
            <a:avLst/>
          </a:prstGeom>
        </p:spPr>
      </p:pic>
    </p:spTree>
    <p:extLst>
      <p:ext uri="{BB962C8B-B14F-4D97-AF65-F5344CB8AC3E}">
        <p14:creationId xmlns:p14="http://schemas.microsoft.com/office/powerpoint/2010/main" val="38134608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0"/>
            <a:ext cx="12192000" cy="369332"/>
          </a:xfrm>
        </p:spPr>
        <p:txBody>
          <a:bodyPr/>
          <a:lstStyle/>
          <a:p>
            <a:r>
              <a:rPr lang="en-US" b="1" dirty="0"/>
              <a:t>Figure 4.10 </a:t>
            </a:r>
            <a:r>
              <a:rPr lang="en-US" dirty="0"/>
              <a:t>Examples of evolution by natural selection. </a:t>
            </a:r>
          </a:p>
        </p:txBody>
      </p:sp>
      <p:pic>
        <p:nvPicPr>
          <p:cNvPr id="2" name="Picture 1" descr="A set of three images. Image A shows many dogs of different breeds sitting. Above them is a wolf standing, an arrow from it pointing toward the dogs. Photo B shows a man holding something in a lab and standing. Photo C shows a bug on a green stem. &#10;" title="Figure 4.10 Examples of evolution by natural selection. "/>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66212" y="555739"/>
            <a:ext cx="6059577" cy="5746522"/>
          </a:xfrm>
          <a:prstGeom prst="rect">
            <a:avLst/>
          </a:prstGeom>
        </p:spPr>
      </p:pic>
    </p:spTree>
    <p:extLst>
      <p:ext uri="{BB962C8B-B14F-4D97-AF65-F5344CB8AC3E}">
        <p14:creationId xmlns:p14="http://schemas.microsoft.com/office/powerpoint/2010/main" val="8659101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0"/>
            <a:ext cx="12192000" cy="369332"/>
          </a:xfrm>
        </p:spPr>
        <p:txBody>
          <a:bodyPr/>
          <a:lstStyle/>
          <a:p>
            <a:r>
              <a:rPr lang="en-US" b="1" dirty="0"/>
              <a:t>Figure 4.11 </a:t>
            </a:r>
            <a:r>
              <a:rPr lang="en-US" dirty="0"/>
              <a:t>Evolution by genetic drift. In a population of lizards, color morphology is controlled by two alleles, </a:t>
            </a:r>
            <a:r>
              <a:rPr lang="en-US" i="1" dirty="0"/>
              <a:t>A1 </a:t>
            </a:r>
            <a:r>
              <a:rPr lang="en-US" dirty="0"/>
              <a:t>and </a:t>
            </a:r>
            <a:r>
              <a:rPr lang="en-US" i="1" dirty="0"/>
              <a:t>A2</a:t>
            </a:r>
            <a:r>
              <a:rPr lang="en-US" dirty="0"/>
              <a:t>. </a:t>
            </a:r>
          </a:p>
        </p:txBody>
      </p:sp>
      <p:pic>
        <p:nvPicPr>
          <p:cNvPr id="2" name="Picture 1" descr="Three part figures. A. Genetic drift caused by a few offspring. An illustration shows three A1A1 frogs and two A1A2 frogs. Frequency of A1 equals 0.8 (8 of 10 alleles) Frequency of A2 equals 0.2 (2 of 10 alleles). Reproduction produces few offspring three A1A1 frogs. Frequency of A1 equals 1.0 (6 of 6 alleles) Frequency of A2 equals 0.0 (0 of 6 alleles). B. Genetic drift caused by a population bottleneck. Two A1A2 frogs lie under plant. Three A1A1 frogs random event creates genetic bottleneck three A1A1 frogs. Frequency of A1 equals 1.0 (6 of 6 alleles) Frequency of A2 equals 0.0 (0 of 6 alleles). C. Genetic drift caused by a founder effect. Two A1A2 frogs and three A1A1 frogs. Two A1A1 frogs small group establishes new population lead to two A1A1 frogs. Frequency of A1 equals 1.0 (4 of 4 alleles) Frequency of A2 equals 0.0 (0 of 4 alleles).&#10;" title="Figure 4.11 Evolution by genetic drift. In a population of lizards, color morphology is controlled by two alleles, A1 and A2. "/>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05523" y="535829"/>
            <a:ext cx="4380954" cy="5786342"/>
          </a:xfrm>
          <a:prstGeom prst="rect">
            <a:avLst/>
          </a:prstGeom>
        </p:spPr>
      </p:pic>
    </p:spTree>
    <p:extLst>
      <p:ext uri="{BB962C8B-B14F-4D97-AF65-F5344CB8AC3E}">
        <p14:creationId xmlns:p14="http://schemas.microsoft.com/office/powerpoint/2010/main" val="32162613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0"/>
            <a:ext cx="12192000" cy="369332"/>
          </a:xfrm>
        </p:spPr>
        <p:txBody>
          <a:bodyPr/>
          <a:lstStyle/>
          <a:p>
            <a:r>
              <a:rPr lang="en-US" b="1" dirty="0"/>
              <a:t>Figure 4.12 </a:t>
            </a:r>
            <a:r>
              <a:rPr lang="en-US" dirty="0"/>
              <a:t>Four modes of speciation. Ovals with different colors and outlines represent </a:t>
            </a:r>
            <a:r>
              <a:rPr lang="en-IN" dirty="0"/>
              <a:t>distinct populations.</a:t>
            </a:r>
          </a:p>
        </p:txBody>
      </p:sp>
      <p:pic>
        <p:nvPicPr>
          <p:cNvPr id="2" name="Picture 1" descr="A set of four illustrations shows the four modes of speciation. The first one titled allopatric shows the barrier formation. An oval is divided into half by a vertical line in between. One half is blue, while abothe is yellow. The second illustration titled Peripatric shows New niche entered by showing a bigger green oval, and another small oval in light green within it. An arrow from the smaller oval points outside the oval to another small oval in yellow. The third oval titled Parapatric shows Partial spatial isolation. It shows a blue and a yellow oval overlapping each other with a green overlapping portion. The fourth illustration titled sympatric shows genetic polymorphism through a green oval with a faint yellow circle in the center.&#10;" title="Figure 4.12 Four modes of speciation. Ovals with different colors and outlines represent distinct population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4434" y="2505354"/>
            <a:ext cx="10243132" cy="1847293"/>
          </a:xfrm>
          <a:prstGeom prst="rect">
            <a:avLst/>
          </a:prstGeom>
        </p:spPr>
      </p:pic>
    </p:spTree>
    <p:extLst>
      <p:ext uri="{BB962C8B-B14F-4D97-AF65-F5344CB8AC3E}">
        <p14:creationId xmlns:p14="http://schemas.microsoft.com/office/powerpoint/2010/main" val="27885367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2</a:t>
            </a:r>
            <a:endParaRPr lang="en-IN" dirty="0"/>
          </a:p>
        </p:txBody>
      </p:sp>
      <p:pic>
        <p:nvPicPr>
          <p:cNvPr id="2" name="Picture 1" descr="A close-up photo of a gorilla.&#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82206" y="648933"/>
            <a:ext cx="7027588" cy="5560134"/>
          </a:xfrm>
          <a:prstGeom prst="rect">
            <a:avLst/>
          </a:prstGeom>
        </p:spPr>
      </p:pic>
    </p:spTree>
    <p:extLst>
      <p:ext uri="{BB962C8B-B14F-4D97-AF65-F5344CB8AC3E}">
        <p14:creationId xmlns:p14="http://schemas.microsoft.com/office/powerpoint/2010/main" val="11620917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0"/>
            <a:ext cx="12192000" cy="369332"/>
          </a:xfrm>
        </p:spPr>
        <p:txBody>
          <a:bodyPr/>
          <a:lstStyle/>
          <a:p>
            <a:r>
              <a:rPr lang="en-US" b="1" dirty="0"/>
              <a:t>Figure 4.13 </a:t>
            </a:r>
            <a:r>
              <a:rPr lang="en-US" dirty="0"/>
              <a:t>An example of allopatric speciation (geographic isolation). </a:t>
            </a:r>
          </a:p>
        </p:txBody>
      </p:sp>
      <p:pic>
        <p:nvPicPr>
          <p:cNvPr id="2" name="Picture 1" descr="A set of images and graphs show the allopatric speciation in the squirrel. On the top is an image of ancestral Abert's squirrel. Below it is an image of the great canyon divided by river. Two arrows from the squirrel points toward two other squirrels on either side of the river. One is labeled as Abert’s squirrel, south rim, and another, Kaibab squirrel, north rim. A graph with an inverted v shows Ancestral Abert’s squirrel prior to formation of Grand Canyon. Another graph shows two inverted v shaped curves, labeled as, Abert’s squirrel, and Kaibab squirrel. This depicts the Genotype Phenotype. &#10;" title="Figure 4.13 An example of allopatric speciation (geographic isolation). "/>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62822" y="813696"/>
            <a:ext cx="9266357" cy="5230608"/>
          </a:xfrm>
          <a:prstGeom prst="rect">
            <a:avLst/>
          </a:prstGeom>
        </p:spPr>
      </p:pic>
    </p:spTree>
    <p:extLst>
      <p:ext uri="{BB962C8B-B14F-4D97-AF65-F5344CB8AC3E}">
        <p14:creationId xmlns:p14="http://schemas.microsoft.com/office/powerpoint/2010/main" val="6881413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0"/>
            <a:ext cx="12192000" cy="646331"/>
          </a:xfrm>
        </p:spPr>
        <p:txBody>
          <a:bodyPr/>
          <a:lstStyle/>
          <a:p>
            <a:r>
              <a:rPr lang="en-US" b="1" dirty="0"/>
              <a:t>Figure 4.14 </a:t>
            </a:r>
            <a:r>
              <a:rPr lang="en-US" dirty="0"/>
              <a:t>An example of niche partitioning among warblers that search for insects and nest in different parts of the same tree species. Niche partitioning reduces competition for food and reproductive sites, allowing the species to </a:t>
            </a:r>
            <a:r>
              <a:rPr lang="en-IN" dirty="0"/>
              <a:t>coexist.</a:t>
            </a:r>
          </a:p>
        </p:txBody>
      </p:sp>
      <p:pic>
        <p:nvPicPr>
          <p:cNvPr id="2" name="Picture 1" descr="An illustration shows a Spruce tree with different colored patches, each representing a different bird co existing on the tree. The feeding height ranges from 0 to 18 meters. The various birds are, Cape May warbler, Bay-breasted warbler, and Yellow-rumped warbler. Cape May warbler: Feeds at the tips of branches near the top of the tree. Bay-breasted Warbler: Feeds in the middle part of the tree. Yellow-rumped Warbler: Feeds in the lower part of the tree and at the bases of the middle branches.&#10;" title="Figure 4.14 An example of niche partitioning among warblers that search for insects and nest in different parts of the same tree species. Niche partitioning reduces competition for food and reproductive sites, allowing the species to coexist."/>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68577" y="820333"/>
            <a:ext cx="6454847" cy="5526094"/>
          </a:xfrm>
          <a:prstGeom prst="rect">
            <a:avLst/>
          </a:prstGeom>
        </p:spPr>
      </p:pic>
    </p:spTree>
    <p:extLst>
      <p:ext uri="{BB962C8B-B14F-4D97-AF65-F5344CB8AC3E}">
        <p14:creationId xmlns:p14="http://schemas.microsoft.com/office/powerpoint/2010/main" val="6468060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0"/>
            <a:ext cx="12192000" cy="369332"/>
          </a:xfrm>
        </p:spPr>
        <p:txBody>
          <a:bodyPr/>
          <a:lstStyle/>
          <a:p>
            <a:r>
              <a:rPr lang="en-US" b="1" dirty="0"/>
              <a:t>Figure 4.15 </a:t>
            </a:r>
            <a:r>
              <a:rPr lang="en-US" dirty="0"/>
              <a:t>Examples of how life history trade-offs allow coexistence and enhance biodiversity. </a:t>
            </a:r>
          </a:p>
        </p:txBody>
      </p:sp>
      <p:pic>
        <p:nvPicPr>
          <p:cNvPr id="2" name="Picture 1" descr="Graph A, B, and an illustration show coexistence in biodiversity. Graph A shows the Competitive ability versus the Resistance to predation. When the competitive ability is low, resistance to predation is high, and vice versa. Graph B shows Competitive ability from low to high versus Dispersal and colonization rate from slow to fast. The competitive ability is low, dispersal is fast and vice versa. An image shows fully grown trees on an open land. An arrow from it reading slow, points to small plants. Another arrow from it reading fast points to an empty green land, Disturbed habitat or open. &#10;" title="Figure 4.15 Examples of how life history trade-offs allow coexistence and enhance biodiversity. "/>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1311" y="1961906"/>
            <a:ext cx="10249378" cy="2934188"/>
          </a:xfrm>
          <a:prstGeom prst="rect">
            <a:avLst/>
          </a:prstGeom>
        </p:spPr>
      </p:pic>
    </p:spTree>
    <p:extLst>
      <p:ext uri="{BB962C8B-B14F-4D97-AF65-F5344CB8AC3E}">
        <p14:creationId xmlns:p14="http://schemas.microsoft.com/office/powerpoint/2010/main" val="17223631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0"/>
            <a:ext cx="12192000" cy="646331"/>
          </a:xfrm>
        </p:spPr>
        <p:txBody>
          <a:bodyPr/>
          <a:lstStyle/>
          <a:p>
            <a:r>
              <a:rPr lang="en-US" b="1" dirty="0"/>
              <a:t>Figure 4.16 </a:t>
            </a:r>
            <a:r>
              <a:rPr lang="en-US" dirty="0"/>
              <a:t>Island biogeography theory (IBT). IBT predicts that for islands of equal size (A), those farther from a mainland source of species will have lower rates of immigration, </a:t>
            </a:r>
            <a:r>
              <a:rPr lang="en-US" i="1" dirty="0"/>
              <a:t>I</a:t>
            </a:r>
            <a:r>
              <a:rPr lang="en-US" dirty="0"/>
              <a:t>. </a:t>
            </a:r>
          </a:p>
        </p:txBody>
      </p:sp>
      <p:pic>
        <p:nvPicPr>
          <p:cNvPr id="2" name="Picture 1" descr="An illustration and two graphs A and B show the Island biogeography theory. An oval has a big mass of land labeled as, Mainland source of species. Two arrows from it point to two small land pieces labeled near and far. Toward the bottom is another arrow pointing to another slightly bigger piece of land and a smaller piece of land. It is labeled as small and large. Graph A shows the rate of the Species richness on island. It has two curves from top to bottom. They are intersected by another curve E. Graph B shows a single curve from top to bottom. It is intersected at two points by E small and E large curve. &#10;" title="Figure 4.16 Island biogeography theory (IBT). IBT predicts that for islands of equal size (A), those farther from a mainland source of species will have lower rates of immigration, I. "/>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86476" y="775252"/>
            <a:ext cx="4819049" cy="5763023"/>
          </a:xfrm>
          <a:prstGeom prst="rect">
            <a:avLst/>
          </a:prstGeom>
        </p:spPr>
      </p:pic>
    </p:spTree>
    <p:extLst>
      <p:ext uri="{BB962C8B-B14F-4D97-AF65-F5344CB8AC3E}">
        <p14:creationId xmlns:p14="http://schemas.microsoft.com/office/powerpoint/2010/main" val="13349227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2" title="TABLE 4.3 Evolutionary and ecological processes that control changes in biodiversity"/>
          <p:cNvGraphicFramePr>
            <a:graphicFrameLocks noGrp="1"/>
          </p:cNvGraphicFramePr>
          <p:nvPr>
            <p:extLst>
              <p:ext uri="{D42A27DB-BD31-4B8C-83A1-F6EECF244321}">
                <p14:modId xmlns:p14="http://schemas.microsoft.com/office/powerpoint/2010/main" val="1138541247"/>
              </p:ext>
            </p:extLst>
          </p:nvPr>
        </p:nvGraphicFramePr>
        <p:xfrm>
          <a:off x="3200400" y="2004060"/>
          <a:ext cx="5690234" cy="2948940"/>
        </p:xfrm>
        <a:graphic>
          <a:graphicData uri="http://schemas.openxmlformats.org/drawingml/2006/table">
            <a:tbl>
              <a:tblPr firstRow="1" bandRow="1">
                <a:tableStyleId>{2D5ABB26-0587-4C30-8999-92F81FD0307C}</a:tableStyleId>
              </a:tblPr>
              <a:tblGrid>
                <a:gridCol w="2164080">
                  <a:extLst>
                    <a:ext uri="{9D8B030D-6E8A-4147-A177-3AD203B41FA5}">
                      <a16:colId xmlns:a16="http://schemas.microsoft.com/office/drawing/2014/main" val="20000"/>
                    </a:ext>
                  </a:extLst>
                </a:gridCol>
                <a:gridCol w="1675765">
                  <a:extLst>
                    <a:ext uri="{9D8B030D-6E8A-4147-A177-3AD203B41FA5}">
                      <a16:colId xmlns:a16="http://schemas.microsoft.com/office/drawing/2014/main" val="20001"/>
                    </a:ext>
                  </a:extLst>
                </a:gridCol>
                <a:gridCol w="1850389">
                  <a:extLst>
                    <a:ext uri="{9D8B030D-6E8A-4147-A177-3AD203B41FA5}">
                      <a16:colId xmlns:a16="http://schemas.microsoft.com/office/drawing/2014/main" val="20002"/>
                    </a:ext>
                  </a:extLst>
                </a:gridCol>
              </a:tblGrid>
              <a:tr h="241935">
                <a:tc>
                  <a:txBody>
                    <a:bodyPr/>
                    <a:lstStyle/>
                    <a:p>
                      <a:pPr marL="67310">
                        <a:lnSpc>
                          <a:spcPts val="1490"/>
                        </a:lnSpc>
                      </a:pPr>
                      <a:r>
                        <a:rPr sz="1250" b="0" dirty="0">
                          <a:solidFill>
                            <a:srgbClr val="231F20"/>
                          </a:solidFill>
                          <a:latin typeface="Aktiv Grotesk Medium"/>
                          <a:cs typeface="Aktiv Grotesk Medium"/>
                        </a:rPr>
                        <a:t>Driver</a:t>
                      </a:r>
                      <a:r>
                        <a:rPr sz="1250" b="0" spc="-25" dirty="0">
                          <a:solidFill>
                            <a:srgbClr val="231F20"/>
                          </a:solidFill>
                          <a:latin typeface="Aktiv Grotesk Medium"/>
                          <a:cs typeface="Aktiv Grotesk Medium"/>
                        </a:rPr>
                        <a:t> </a:t>
                      </a:r>
                      <a:r>
                        <a:rPr sz="1250" b="0" dirty="0">
                          <a:solidFill>
                            <a:srgbClr val="231F20"/>
                          </a:solidFill>
                          <a:latin typeface="Aktiv Grotesk Medium"/>
                          <a:cs typeface="Aktiv Grotesk Medium"/>
                        </a:rPr>
                        <a:t>of</a:t>
                      </a:r>
                      <a:r>
                        <a:rPr sz="1250" b="0" spc="-25" dirty="0">
                          <a:solidFill>
                            <a:srgbClr val="231F20"/>
                          </a:solidFill>
                          <a:latin typeface="Aktiv Grotesk Medium"/>
                          <a:cs typeface="Aktiv Grotesk Medium"/>
                        </a:rPr>
                        <a:t> </a:t>
                      </a:r>
                      <a:r>
                        <a:rPr sz="1250" b="0" spc="-10" dirty="0">
                          <a:solidFill>
                            <a:srgbClr val="231F20"/>
                          </a:solidFill>
                          <a:latin typeface="Aktiv Grotesk Medium"/>
                          <a:cs typeface="Aktiv Grotesk Medium"/>
                        </a:rPr>
                        <a:t>change</a:t>
                      </a:r>
                      <a:endParaRPr sz="1250">
                        <a:latin typeface="Aktiv Grotesk Medium"/>
                        <a:cs typeface="Aktiv Grotesk Medium"/>
                      </a:endParaRPr>
                    </a:p>
                  </a:txBody>
                  <a:tcPr marL="0" marR="0" marT="0" marB="0">
                    <a:lnB w="19050">
                      <a:solidFill>
                        <a:srgbClr val="C2DCDF"/>
                      </a:solidFill>
                      <a:prstDash val="solid"/>
                    </a:lnB>
                  </a:tcPr>
                </a:tc>
                <a:tc>
                  <a:txBody>
                    <a:bodyPr/>
                    <a:lstStyle/>
                    <a:p>
                      <a:pPr marL="187325">
                        <a:lnSpc>
                          <a:spcPts val="1490"/>
                        </a:lnSpc>
                      </a:pPr>
                      <a:r>
                        <a:rPr sz="1250" b="0" dirty="0">
                          <a:solidFill>
                            <a:srgbClr val="231F20"/>
                          </a:solidFill>
                          <a:latin typeface="Aktiv Grotesk Medium"/>
                          <a:cs typeface="Aktiv Grotesk Medium"/>
                        </a:rPr>
                        <a:t>Increase</a:t>
                      </a:r>
                      <a:r>
                        <a:rPr sz="1250" b="0" spc="-45" dirty="0">
                          <a:solidFill>
                            <a:srgbClr val="231F20"/>
                          </a:solidFill>
                          <a:latin typeface="Aktiv Grotesk Medium"/>
                          <a:cs typeface="Aktiv Grotesk Medium"/>
                        </a:rPr>
                        <a:t> </a:t>
                      </a:r>
                      <a:r>
                        <a:rPr sz="1250" b="0" spc="-10" dirty="0">
                          <a:solidFill>
                            <a:srgbClr val="231F20"/>
                          </a:solidFill>
                          <a:latin typeface="Aktiv Grotesk Medium"/>
                          <a:cs typeface="Aktiv Grotesk Medium"/>
                        </a:rPr>
                        <a:t>diversity</a:t>
                      </a:r>
                      <a:endParaRPr sz="1250">
                        <a:latin typeface="Aktiv Grotesk Medium"/>
                        <a:cs typeface="Aktiv Grotesk Medium"/>
                      </a:endParaRPr>
                    </a:p>
                  </a:txBody>
                  <a:tcPr marL="0" marR="0" marT="0" marB="0">
                    <a:lnB w="19050">
                      <a:solidFill>
                        <a:srgbClr val="C2DCDF"/>
                      </a:solidFill>
                      <a:prstDash val="solid"/>
                    </a:lnB>
                  </a:tcPr>
                </a:tc>
                <a:tc>
                  <a:txBody>
                    <a:bodyPr/>
                    <a:lstStyle/>
                    <a:p>
                      <a:pPr marL="176530">
                        <a:lnSpc>
                          <a:spcPts val="1490"/>
                        </a:lnSpc>
                      </a:pPr>
                      <a:r>
                        <a:rPr sz="1250" b="0" dirty="0">
                          <a:solidFill>
                            <a:srgbClr val="231F20"/>
                          </a:solidFill>
                          <a:latin typeface="Aktiv Grotesk Medium"/>
                          <a:cs typeface="Aktiv Grotesk Medium"/>
                        </a:rPr>
                        <a:t>Decrease</a:t>
                      </a:r>
                      <a:r>
                        <a:rPr sz="1250" b="0" spc="-55" dirty="0">
                          <a:solidFill>
                            <a:srgbClr val="231F20"/>
                          </a:solidFill>
                          <a:latin typeface="Aktiv Grotesk Medium"/>
                          <a:cs typeface="Aktiv Grotesk Medium"/>
                        </a:rPr>
                        <a:t> </a:t>
                      </a:r>
                      <a:r>
                        <a:rPr sz="1250" b="0" spc="-10" dirty="0">
                          <a:solidFill>
                            <a:srgbClr val="231F20"/>
                          </a:solidFill>
                          <a:latin typeface="Aktiv Grotesk Medium"/>
                          <a:cs typeface="Aktiv Grotesk Medium"/>
                        </a:rPr>
                        <a:t>diversity</a:t>
                      </a:r>
                      <a:endParaRPr sz="1250">
                        <a:latin typeface="Aktiv Grotesk Medium"/>
                        <a:cs typeface="Aktiv Grotesk Medium"/>
                      </a:endParaRPr>
                    </a:p>
                  </a:txBody>
                  <a:tcPr marL="0" marR="0" marT="0" marB="0">
                    <a:lnB w="19050">
                      <a:solidFill>
                        <a:srgbClr val="C2DCDF"/>
                      </a:solidFill>
                      <a:prstDash val="solid"/>
                    </a:lnB>
                  </a:tcPr>
                </a:tc>
                <a:extLst>
                  <a:ext uri="{0D108BD9-81ED-4DB2-BD59-A6C34878D82A}">
                    <a16:rowId xmlns:a16="http://schemas.microsoft.com/office/drawing/2014/main" val="10000"/>
                  </a:ext>
                </a:extLst>
              </a:tr>
              <a:tr h="250190">
                <a:tc>
                  <a:txBody>
                    <a:bodyPr/>
                    <a:lstStyle/>
                    <a:p>
                      <a:pPr marL="67310">
                        <a:lnSpc>
                          <a:spcPct val="100000"/>
                        </a:lnSpc>
                        <a:spcBef>
                          <a:spcPts val="290"/>
                        </a:spcBef>
                      </a:pPr>
                      <a:r>
                        <a:rPr sz="1150" b="0" spc="-10" dirty="0">
                          <a:solidFill>
                            <a:srgbClr val="231F20"/>
                          </a:solidFill>
                          <a:latin typeface="Aktiv Grotesk Light"/>
                          <a:cs typeface="Aktiv Grotesk Light"/>
                        </a:rPr>
                        <a:t>Evolutionary</a:t>
                      </a:r>
                      <a:endParaRPr sz="1150">
                        <a:latin typeface="Aktiv Grotesk Light"/>
                        <a:cs typeface="Aktiv Grotesk Light"/>
                      </a:endParaRPr>
                    </a:p>
                  </a:txBody>
                  <a:tcPr marL="0" marR="0" marT="36830" marB="0">
                    <a:lnT w="19050">
                      <a:solidFill>
                        <a:srgbClr val="C2DCDF"/>
                      </a:solidFill>
                      <a:prstDash val="solid"/>
                    </a:lnT>
                  </a:tcPr>
                </a:tc>
                <a:tc>
                  <a:txBody>
                    <a:bodyPr/>
                    <a:lstStyle/>
                    <a:p>
                      <a:pPr>
                        <a:lnSpc>
                          <a:spcPct val="100000"/>
                        </a:lnSpc>
                      </a:pPr>
                      <a:endParaRPr sz="1200">
                        <a:latin typeface="Times New Roman"/>
                        <a:cs typeface="Times New Roman"/>
                      </a:endParaRPr>
                    </a:p>
                  </a:txBody>
                  <a:tcPr marL="0" marR="0" marT="0" marB="0">
                    <a:lnT w="19050">
                      <a:solidFill>
                        <a:srgbClr val="C2DCDF"/>
                      </a:solidFill>
                      <a:prstDash val="solid"/>
                    </a:lnT>
                  </a:tcPr>
                </a:tc>
                <a:tc>
                  <a:txBody>
                    <a:bodyPr/>
                    <a:lstStyle/>
                    <a:p>
                      <a:pPr>
                        <a:lnSpc>
                          <a:spcPct val="100000"/>
                        </a:lnSpc>
                      </a:pPr>
                      <a:endParaRPr sz="1200">
                        <a:latin typeface="Times New Roman"/>
                        <a:cs typeface="Times New Roman"/>
                      </a:endParaRPr>
                    </a:p>
                  </a:txBody>
                  <a:tcPr marL="0" marR="0" marT="0" marB="0">
                    <a:lnT w="19050">
                      <a:solidFill>
                        <a:srgbClr val="C2DCDF"/>
                      </a:solidFill>
                      <a:prstDash val="solid"/>
                    </a:lnT>
                  </a:tcPr>
                </a:tc>
                <a:extLst>
                  <a:ext uri="{0D108BD9-81ED-4DB2-BD59-A6C34878D82A}">
                    <a16:rowId xmlns:a16="http://schemas.microsoft.com/office/drawing/2014/main" val="10001"/>
                  </a:ext>
                </a:extLst>
              </a:tr>
              <a:tr h="241300">
                <a:tc>
                  <a:txBody>
                    <a:bodyPr/>
                    <a:lstStyle/>
                    <a:p>
                      <a:pPr marL="148590">
                        <a:lnSpc>
                          <a:spcPct val="100000"/>
                        </a:lnSpc>
                        <a:spcBef>
                          <a:spcPts val="215"/>
                        </a:spcBef>
                      </a:pPr>
                      <a:r>
                        <a:rPr sz="1150" b="0" spc="-10" dirty="0">
                          <a:solidFill>
                            <a:srgbClr val="231F20"/>
                          </a:solidFill>
                          <a:latin typeface="Aktiv Grotesk Light"/>
                          <a:cs typeface="Aktiv Grotesk Light"/>
                        </a:rPr>
                        <a:t>Mutation</a:t>
                      </a:r>
                      <a:endParaRPr sz="1150">
                        <a:latin typeface="Aktiv Grotesk Light"/>
                        <a:cs typeface="Aktiv Grotesk Light"/>
                      </a:endParaRPr>
                    </a:p>
                  </a:txBody>
                  <a:tcPr marL="0" marR="0" marT="27305" marB="0"/>
                </a:tc>
                <a:tc>
                  <a:txBody>
                    <a:bodyPr/>
                    <a:lstStyle/>
                    <a:p>
                      <a:pPr marL="187325">
                        <a:lnSpc>
                          <a:spcPct val="100000"/>
                        </a:lnSpc>
                        <a:spcBef>
                          <a:spcPts val="215"/>
                        </a:spcBef>
                      </a:pPr>
                      <a:r>
                        <a:rPr sz="1150" b="0" spc="5" dirty="0">
                          <a:solidFill>
                            <a:srgbClr val="231F20"/>
                          </a:solidFill>
                          <a:latin typeface="Aktiv Grotesk Light"/>
                          <a:cs typeface="Aktiv Grotesk Light"/>
                        </a:rPr>
                        <a:t>✓</a:t>
                      </a:r>
                      <a:endParaRPr sz="1150">
                        <a:latin typeface="Aktiv Grotesk Light"/>
                        <a:cs typeface="Aktiv Grotesk Light"/>
                      </a:endParaRPr>
                    </a:p>
                  </a:txBody>
                  <a:tcPr marL="0" marR="0" marT="27305" marB="0"/>
                </a:tc>
                <a:tc>
                  <a:txBody>
                    <a:bodyPr/>
                    <a:lstStyle/>
                    <a:p>
                      <a:pPr>
                        <a:lnSpc>
                          <a:spcPct val="100000"/>
                        </a:lnSpc>
                      </a:pPr>
                      <a:endParaRPr sz="1200">
                        <a:latin typeface="Times New Roman"/>
                        <a:cs typeface="Times New Roman"/>
                      </a:endParaRPr>
                    </a:p>
                  </a:txBody>
                  <a:tcPr marL="0" marR="0" marT="0" marB="0"/>
                </a:tc>
                <a:extLst>
                  <a:ext uri="{0D108BD9-81ED-4DB2-BD59-A6C34878D82A}">
                    <a16:rowId xmlns:a16="http://schemas.microsoft.com/office/drawing/2014/main" val="10002"/>
                  </a:ext>
                </a:extLst>
              </a:tr>
              <a:tr h="241300">
                <a:tc>
                  <a:txBody>
                    <a:bodyPr/>
                    <a:lstStyle/>
                    <a:p>
                      <a:pPr marL="148590">
                        <a:lnSpc>
                          <a:spcPct val="100000"/>
                        </a:lnSpc>
                        <a:spcBef>
                          <a:spcPts val="215"/>
                        </a:spcBef>
                      </a:pPr>
                      <a:r>
                        <a:rPr sz="1150" b="0" spc="-10" dirty="0">
                          <a:solidFill>
                            <a:srgbClr val="231F20"/>
                          </a:solidFill>
                          <a:latin typeface="Aktiv Grotesk Light"/>
                          <a:cs typeface="Aktiv Grotesk Light"/>
                        </a:rPr>
                        <a:t>Recombination</a:t>
                      </a:r>
                      <a:endParaRPr sz="1150">
                        <a:latin typeface="Aktiv Grotesk Light"/>
                        <a:cs typeface="Aktiv Grotesk Light"/>
                      </a:endParaRPr>
                    </a:p>
                  </a:txBody>
                  <a:tcPr marL="0" marR="0" marT="27305" marB="0"/>
                </a:tc>
                <a:tc>
                  <a:txBody>
                    <a:bodyPr/>
                    <a:lstStyle/>
                    <a:p>
                      <a:pPr marL="187325">
                        <a:lnSpc>
                          <a:spcPct val="100000"/>
                        </a:lnSpc>
                        <a:spcBef>
                          <a:spcPts val="215"/>
                        </a:spcBef>
                      </a:pPr>
                      <a:r>
                        <a:rPr sz="1150" b="0" spc="5" dirty="0">
                          <a:solidFill>
                            <a:srgbClr val="231F20"/>
                          </a:solidFill>
                          <a:latin typeface="Aktiv Grotesk Light"/>
                          <a:cs typeface="Aktiv Grotesk Light"/>
                        </a:rPr>
                        <a:t>✓</a:t>
                      </a:r>
                      <a:endParaRPr sz="1150">
                        <a:latin typeface="Aktiv Grotesk Light"/>
                        <a:cs typeface="Aktiv Grotesk Light"/>
                      </a:endParaRPr>
                    </a:p>
                  </a:txBody>
                  <a:tcPr marL="0" marR="0" marT="27305" marB="0"/>
                </a:tc>
                <a:tc>
                  <a:txBody>
                    <a:bodyPr/>
                    <a:lstStyle/>
                    <a:p>
                      <a:pPr>
                        <a:lnSpc>
                          <a:spcPct val="100000"/>
                        </a:lnSpc>
                      </a:pPr>
                      <a:endParaRPr sz="1200">
                        <a:latin typeface="Times New Roman"/>
                        <a:cs typeface="Times New Roman"/>
                      </a:endParaRPr>
                    </a:p>
                  </a:txBody>
                  <a:tcPr marL="0" marR="0" marT="0" marB="0"/>
                </a:tc>
                <a:extLst>
                  <a:ext uri="{0D108BD9-81ED-4DB2-BD59-A6C34878D82A}">
                    <a16:rowId xmlns:a16="http://schemas.microsoft.com/office/drawing/2014/main" val="10003"/>
                  </a:ext>
                </a:extLst>
              </a:tr>
              <a:tr h="241300">
                <a:tc>
                  <a:txBody>
                    <a:bodyPr/>
                    <a:lstStyle/>
                    <a:p>
                      <a:pPr marL="148590">
                        <a:lnSpc>
                          <a:spcPct val="100000"/>
                        </a:lnSpc>
                        <a:spcBef>
                          <a:spcPts val="215"/>
                        </a:spcBef>
                      </a:pPr>
                      <a:r>
                        <a:rPr sz="1150" b="0" spc="-10" dirty="0">
                          <a:solidFill>
                            <a:srgbClr val="231F20"/>
                          </a:solidFill>
                          <a:latin typeface="Aktiv Grotesk Light"/>
                          <a:cs typeface="Aktiv Grotesk Light"/>
                        </a:rPr>
                        <a:t>Speciation</a:t>
                      </a:r>
                      <a:endParaRPr sz="1150">
                        <a:latin typeface="Aktiv Grotesk Light"/>
                        <a:cs typeface="Aktiv Grotesk Light"/>
                      </a:endParaRPr>
                    </a:p>
                  </a:txBody>
                  <a:tcPr marL="0" marR="0" marT="27305" marB="0"/>
                </a:tc>
                <a:tc>
                  <a:txBody>
                    <a:bodyPr/>
                    <a:lstStyle/>
                    <a:p>
                      <a:pPr marL="187325">
                        <a:lnSpc>
                          <a:spcPct val="100000"/>
                        </a:lnSpc>
                        <a:spcBef>
                          <a:spcPts val="215"/>
                        </a:spcBef>
                      </a:pPr>
                      <a:r>
                        <a:rPr sz="1150" b="0" spc="5" dirty="0">
                          <a:solidFill>
                            <a:srgbClr val="231F20"/>
                          </a:solidFill>
                          <a:latin typeface="Aktiv Grotesk Light"/>
                          <a:cs typeface="Aktiv Grotesk Light"/>
                        </a:rPr>
                        <a:t>✓</a:t>
                      </a:r>
                      <a:endParaRPr sz="1150">
                        <a:latin typeface="Aktiv Grotesk Light"/>
                        <a:cs typeface="Aktiv Grotesk Light"/>
                      </a:endParaRPr>
                    </a:p>
                  </a:txBody>
                  <a:tcPr marL="0" marR="0" marT="27305" marB="0"/>
                </a:tc>
                <a:tc>
                  <a:txBody>
                    <a:bodyPr/>
                    <a:lstStyle/>
                    <a:p>
                      <a:pPr>
                        <a:lnSpc>
                          <a:spcPct val="100000"/>
                        </a:lnSpc>
                      </a:pPr>
                      <a:endParaRPr sz="1200">
                        <a:latin typeface="Times New Roman"/>
                        <a:cs typeface="Times New Roman"/>
                      </a:endParaRPr>
                    </a:p>
                  </a:txBody>
                  <a:tcPr marL="0" marR="0" marT="0" marB="0"/>
                </a:tc>
                <a:extLst>
                  <a:ext uri="{0D108BD9-81ED-4DB2-BD59-A6C34878D82A}">
                    <a16:rowId xmlns:a16="http://schemas.microsoft.com/office/drawing/2014/main" val="10004"/>
                  </a:ext>
                </a:extLst>
              </a:tr>
              <a:tr h="241300">
                <a:tc>
                  <a:txBody>
                    <a:bodyPr/>
                    <a:lstStyle/>
                    <a:p>
                      <a:pPr marL="148590">
                        <a:lnSpc>
                          <a:spcPct val="100000"/>
                        </a:lnSpc>
                        <a:spcBef>
                          <a:spcPts val="215"/>
                        </a:spcBef>
                      </a:pPr>
                      <a:r>
                        <a:rPr sz="1150" b="0" dirty="0">
                          <a:solidFill>
                            <a:srgbClr val="231F20"/>
                          </a:solidFill>
                          <a:latin typeface="Aktiv Grotesk Light"/>
                          <a:cs typeface="Aktiv Grotesk Light"/>
                        </a:rPr>
                        <a:t>Natural</a:t>
                      </a:r>
                      <a:r>
                        <a:rPr sz="1150" b="0" spc="265" dirty="0">
                          <a:solidFill>
                            <a:srgbClr val="231F20"/>
                          </a:solidFill>
                          <a:latin typeface="Aktiv Grotesk Light"/>
                          <a:cs typeface="Aktiv Grotesk Light"/>
                        </a:rPr>
                        <a:t> </a:t>
                      </a:r>
                      <a:r>
                        <a:rPr sz="1150" b="0" spc="-10" dirty="0">
                          <a:solidFill>
                            <a:srgbClr val="231F20"/>
                          </a:solidFill>
                          <a:latin typeface="Aktiv Grotesk Light"/>
                          <a:cs typeface="Aktiv Grotesk Light"/>
                        </a:rPr>
                        <a:t>selection</a:t>
                      </a:r>
                      <a:endParaRPr sz="1150" dirty="0">
                        <a:latin typeface="Aktiv Grotesk Light"/>
                        <a:cs typeface="Aktiv Grotesk Light"/>
                      </a:endParaRPr>
                    </a:p>
                  </a:txBody>
                  <a:tcPr marL="0" marR="0" marT="27305" marB="0"/>
                </a:tc>
                <a:tc>
                  <a:txBody>
                    <a:bodyPr/>
                    <a:lstStyle/>
                    <a:p>
                      <a:pPr>
                        <a:lnSpc>
                          <a:spcPct val="100000"/>
                        </a:lnSpc>
                      </a:pPr>
                      <a:endParaRPr sz="1200">
                        <a:latin typeface="Times New Roman"/>
                        <a:cs typeface="Times New Roman"/>
                      </a:endParaRPr>
                    </a:p>
                  </a:txBody>
                  <a:tcPr marL="0" marR="0" marT="0" marB="0"/>
                </a:tc>
                <a:tc>
                  <a:txBody>
                    <a:bodyPr/>
                    <a:lstStyle/>
                    <a:p>
                      <a:pPr marL="176530">
                        <a:lnSpc>
                          <a:spcPct val="100000"/>
                        </a:lnSpc>
                        <a:spcBef>
                          <a:spcPts val="215"/>
                        </a:spcBef>
                      </a:pPr>
                      <a:r>
                        <a:rPr sz="1150" b="0" spc="5" dirty="0">
                          <a:solidFill>
                            <a:srgbClr val="231F20"/>
                          </a:solidFill>
                          <a:latin typeface="Aktiv Grotesk Light"/>
                          <a:cs typeface="Aktiv Grotesk Light"/>
                        </a:rPr>
                        <a:t>✓</a:t>
                      </a:r>
                      <a:endParaRPr sz="1150">
                        <a:latin typeface="Aktiv Grotesk Light"/>
                        <a:cs typeface="Aktiv Grotesk Light"/>
                      </a:endParaRPr>
                    </a:p>
                  </a:txBody>
                  <a:tcPr marL="0" marR="0" marT="27305" marB="0"/>
                </a:tc>
                <a:extLst>
                  <a:ext uri="{0D108BD9-81ED-4DB2-BD59-A6C34878D82A}">
                    <a16:rowId xmlns:a16="http://schemas.microsoft.com/office/drawing/2014/main" val="10005"/>
                  </a:ext>
                </a:extLst>
              </a:tr>
              <a:tr h="241300">
                <a:tc>
                  <a:txBody>
                    <a:bodyPr/>
                    <a:lstStyle/>
                    <a:p>
                      <a:pPr marL="148590">
                        <a:lnSpc>
                          <a:spcPct val="100000"/>
                        </a:lnSpc>
                        <a:spcBef>
                          <a:spcPts val="215"/>
                        </a:spcBef>
                      </a:pPr>
                      <a:r>
                        <a:rPr sz="1150" b="0" dirty="0">
                          <a:solidFill>
                            <a:srgbClr val="231F20"/>
                          </a:solidFill>
                          <a:latin typeface="Aktiv Grotesk Light"/>
                          <a:cs typeface="Aktiv Grotesk Light"/>
                        </a:rPr>
                        <a:t>Genetic</a:t>
                      </a:r>
                      <a:r>
                        <a:rPr sz="1150" b="0" spc="290" dirty="0">
                          <a:solidFill>
                            <a:srgbClr val="231F20"/>
                          </a:solidFill>
                          <a:latin typeface="Aktiv Grotesk Light"/>
                          <a:cs typeface="Aktiv Grotesk Light"/>
                        </a:rPr>
                        <a:t> </a:t>
                      </a:r>
                      <a:r>
                        <a:rPr sz="1150" b="0" spc="-10" dirty="0">
                          <a:solidFill>
                            <a:srgbClr val="231F20"/>
                          </a:solidFill>
                          <a:latin typeface="Aktiv Grotesk Light"/>
                          <a:cs typeface="Aktiv Grotesk Light"/>
                        </a:rPr>
                        <a:t>drift</a:t>
                      </a:r>
                      <a:endParaRPr sz="1150">
                        <a:latin typeface="Aktiv Grotesk Light"/>
                        <a:cs typeface="Aktiv Grotesk Light"/>
                      </a:endParaRPr>
                    </a:p>
                  </a:txBody>
                  <a:tcPr marL="0" marR="0" marT="27305" marB="0"/>
                </a:tc>
                <a:tc>
                  <a:txBody>
                    <a:bodyPr/>
                    <a:lstStyle/>
                    <a:p>
                      <a:pPr>
                        <a:lnSpc>
                          <a:spcPct val="100000"/>
                        </a:lnSpc>
                      </a:pPr>
                      <a:endParaRPr sz="1200">
                        <a:latin typeface="Times New Roman"/>
                        <a:cs typeface="Times New Roman"/>
                      </a:endParaRPr>
                    </a:p>
                  </a:txBody>
                  <a:tcPr marL="0" marR="0" marT="0" marB="0"/>
                </a:tc>
                <a:tc>
                  <a:txBody>
                    <a:bodyPr/>
                    <a:lstStyle/>
                    <a:p>
                      <a:pPr marL="176530">
                        <a:lnSpc>
                          <a:spcPct val="100000"/>
                        </a:lnSpc>
                        <a:spcBef>
                          <a:spcPts val="215"/>
                        </a:spcBef>
                      </a:pPr>
                      <a:r>
                        <a:rPr sz="1150" b="0" spc="5" dirty="0">
                          <a:solidFill>
                            <a:srgbClr val="231F20"/>
                          </a:solidFill>
                          <a:latin typeface="Aktiv Grotesk Light"/>
                          <a:cs typeface="Aktiv Grotesk Light"/>
                        </a:rPr>
                        <a:t>✓</a:t>
                      </a:r>
                      <a:endParaRPr sz="1150">
                        <a:latin typeface="Aktiv Grotesk Light"/>
                        <a:cs typeface="Aktiv Grotesk Light"/>
                      </a:endParaRPr>
                    </a:p>
                  </a:txBody>
                  <a:tcPr marL="0" marR="0" marT="27305" marB="0"/>
                </a:tc>
                <a:extLst>
                  <a:ext uri="{0D108BD9-81ED-4DB2-BD59-A6C34878D82A}">
                    <a16:rowId xmlns:a16="http://schemas.microsoft.com/office/drawing/2014/main" val="10006"/>
                  </a:ext>
                </a:extLst>
              </a:tr>
              <a:tr h="241300">
                <a:tc>
                  <a:txBody>
                    <a:bodyPr/>
                    <a:lstStyle/>
                    <a:p>
                      <a:pPr marL="67310">
                        <a:lnSpc>
                          <a:spcPct val="100000"/>
                        </a:lnSpc>
                        <a:spcBef>
                          <a:spcPts val="215"/>
                        </a:spcBef>
                      </a:pPr>
                      <a:r>
                        <a:rPr sz="1150" b="0" spc="-10" dirty="0">
                          <a:solidFill>
                            <a:srgbClr val="231F20"/>
                          </a:solidFill>
                          <a:latin typeface="Aktiv Grotesk Light"/>
                          <a:cs typeface="Aktiv Grotesk Light"/>
                        </a:rPr>
                        <a:t>Ecological</a:t>
                      </a:r>
                      <a:endParaRPr sz="1150">
                        <a:latin typeface="Aktiv Grotesk Light"/>
                        <a:cs typeface="Aktiv Grotesk Light"/>
                      </a:endParaRPr>
                    </a:p>
                  </a:txBody>
                  <a:tcPr marL="0" marR="0" marT="27305" marB="0"/>
                </a:tc>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tc>
                <a:extLst>
                  <a:ext uri="{0D108BD9-81ED-4DB2-BD59-A6C34878D82A}">
                    <a16:rowId xmlns:a16="http://schemas.microsoft.com/office/drawing/2014/main" val="10007"/>
                  </a:ext>
                </a:extLst>
              </a:tr>
              <a:tr h="241300">
                <a:tc>
                  <a:txBody>
                    <a:bodyPr/>
                    <a:lstStyle/>
                    <a:p>
                      <a:pPr marL="148590">
                        <a:lnSpc>
                          <a:spcPct val="100000"/>
                        </a:lnSpc>
                        <a:spcBef>
                          <a:spcPts val="215"/>
                        </a:spcBef>
                      </a:pPr>
                      <a:r>
                        <a:rPr sz="1150" b="0" dirty="0">
                          <a:solidFill>
                            <a:srgbClr val="231F20"/>
                          </a:solidFill>
                          <a:latin typeface="Aktiv Grotesk Light"/>
                          <a:cs typeface="Aktiv Grotesk Light"/>
                        </a:rPr>
                        <a:t>Adaptive</a:t>
                      </a:r>
                      <a:r>
                        <a:rPr sz="1150" b="0" spc="250" dirty="0">
                          <a:solidFill>
                            <a:srgbClr val="231F20"/>
                          </a:solidFill>
                          <a:latin typeface="Aktiv Grotesk Light"/>
                          <a:cs typeface="Aktiv Grotesk Light"/>
                        </a:rPr>
                        <a:t> </a:t>
                      </a:r>
                      <a:r>
                        <a:rPr sz="1150" b="0" spc="-10" dirty="0">
                          <a:solidFill>
                            <a:srgbClr val="231F20"/>
                          </a:solidFill>
                          <a:latin typeface="Aktiv Grotesk Light"/>
                          <a:cs typeface="Aktiv Grotesk Light"/>
                        </a:rPr>
                        <a:t>radiation</a:t>
                      </a:r>
                      <a:endParaRPr sz="1150">
                        <a:latin typeface="Aktiv Grotesk Light"/>
                        <a:cs typeface="Aktiv Grotesk Light"/>
                      </a:endParaRPr>
                    </a:p>
                  </a:txBody>
                  <a:tcPr marL="0" marR="0" marT="27305" marB="0"/>
                </a:tc>
                <a:tc>
                  <a:txBody>
                    <a:bodyPr/>
                    <a:lstStyle/>
                    <a:p>
                      <a:pPr marL="187325">
                        <a:lnSpc>
                          <a:spcPct val="100000"/>
                        </a:lnSpc>
                        <a:spcBef>
                          <a:spcPts val="215"/>
                        </a:spcBef>
                      </a:pPr>
                      <a:r>
                        <a:rPr sz="1150" b="0" spc="5" dirty="0">
                          <a:solidFill>
                            <a:srgbClr val="231F20"/>
                          </a:solidFill>
                          <a:latin typeface="Aktiv Grotesk Light"/>
                          <a:cs typeface="Aktiv Grotesk Light"/>
                        </a:rPr>
                        <a:t>✓</a:t>
                      </a:r>
                      <a:endParaRPr sz="1150">
                        <a:latin typeface="Aktiv Grotesk Light"/>
                        <a:cs typeface="Aktiv Grotesk Light"/>
                      </a:endParaRPr>
                    </a:p>
                  </a:txBody>
                  <a:tcPr marL="0" marR="0" marT="27305" marB="0"/>
                </a:tc>
                <a:tc>
                  <a:txBody>
                    <a:bodyPr/>
                    <a:lstStyle/>
                    <a:p>
                      <a:pPr>
                        <a:lnSpc>
                          <a:spcPct val="100000"/>
                        </a:lnSpc>
                      </a:pPr>
                      <a:endParaRPr sz="1200">
                        <a:latin typeface="Times New Roman"/>
                        <a:cs typeface="Times New Roman"/>
                      </a:endParaRPr>
                    </a:p>
                  </a:txBody>
                  <a:tcPr marL="0" marR="0" marT="0" marB="0"/>
                </a:tc>
                <a:extLst>
                  <a:ext uri="{0D108BD9-81ED-4DB2-BD59-A6C34878D82A}">
                    <a16:rowId xmlns:a16="http://schemas.microsoft.com/office/drawing/2014/main" val="10008"/>
                  </a:ext>
                </a:extLst>
              </a:tr>
              <a:tr h="241300">
                <a:tc>
                  <a:txBody>
                    <a:bodyPr/>
                    <a:lstStyle/>
                    <a:p>
                      <a:pPr marL="148590">
                        <a:lnSpc>
                          <a:spcPct val="100000"/>
                        </a:lnSpc>
                        <a:spcBef>
                          <a:spcPts val="215"/>
                        </a:spcBef>
                      </a:pPr>
                      <a:r>
                        <a:rPr sz="1150" b="0" spc="-10" dirty="0">
                          <a:solidFill>
                            <a:srgbClr val="231F20"/>
                          </a:solidFill>
                          <a:latin typeface="Aktiv Grotesk Light"/>
                          <a:cs typeface="Aktiv Grotesk Light"/>
                        </a:rPr>
                        <a:t>Competition</a:t>
                      </a:r>
                      <a:endParaRPr sz="1150">
                        <a:latin typeface="Aktiv Grotesk Light"/>
                        <a:cs typeface="Aktiv Grotesk Light"/>
                      </a:endParaRPr>
                    </a:p>
                  </a:txBody>
                  <a:tcPr marL="0" marR="0" marT="27305" marB="0"/>
                </a:tc>
                <a:tc>
                  <a:txBody>
                    <a:bodyPr/>
                    <a:lstStyle/>
                    <a:p>
                      <a:pPr>
                        <a:lnSpc>
                          <a:spcPct val="100000"/>
                        </a:lnSpc>
                      </a:pPr>
                      <a:endParaRPr sz="1200">
                        <a:latin typeface="Times New Roman"/>
                        <a:cs typeface="Times New Roman"/>
                      </a:endParaRPr>
                    </a:p>
                  </a:txBody>
                  <a:tcPr marL="0" marR="0" marT="0" marB="0"/>
                </a:tc>
                <a:tc>
                  <a:txBody>
                    <a:bodyPr/>
                    <a:lstStyle/>
                    <a:p>
                      <a:pPr marL="176530">
                        <a:lnSpc>
                          <a:spcPct val="100000"/>
                        </a:lnSpc>
                        <a:spcBef>
                          <a:spcPts val="215"/>
                        </a:spcBef>
                      </a:pPr>
                      <a:r>
                        <a:rPr sz="1150" b="0" spc="5" dirty="0">
                          <a:solidFill>
                            <a:srgbClr val="231F20"/>
                          </a:solidFill>
                          <a:latin typeface="Aktiv Grotesk Light"/>
                          <a:cs typeface="Aktiv Grotesk Light"/>
                        </a:rPr>
                        <a:t>✓</a:t>
                      </a:r>
                      <a:endParaRPr sz="1150">
                        <a:latin typeface="Aktiv Grotesk Light"/>
                        <a:cs typeface="Aktiv Grotesk Light"/>
                      </a:endParaRPr>
                    </a:p>
                  </a:txBody>
                  <a:tcPr marL="0" marR="0" marT="27305" marB="0"/>
                </a:tc>
                <a:extLst>
                  <a:ext uri="{0D108BD9-81ED-4DB2-BD59-A6C34878D82A}">
                    <a16:rowId xmlns:a16="http://schemas.microsoft.com/office/drawing/2014/main" val="10009"/>
                  </a:ext>
                </a:extLst>
              </a:tr>
              <a:tr h="241300">
                <a:tc>
                  <a:txBody>
                    <a:bodyPr/>
                    <a:lstStyle/>
                    <a:p>
                      <a:pPr marR="179705" algn="r">
                        <a:lnSpc>
                          <a:spcPct val="100000"/>
                        </a:lnSpc>
                        <a:spcBef>
                          <a:spcPts val="215"/>
                        </a:spcBef>
                      </a:pPr>
                      <a:r>
                        <a:rPr sz="1150" b="0" spc="10" dirty="0">
                          <a:solidFill>
                            <a:srgbClr val="231F20"/>
                          </a:solidFill>
                          <a:latin typeface="Aktiv Grotesk Light"/>
                          <a:cs typeface="Aktiv Grotesk Light"/>
                        </a:rPr>
                        <a:t>Predation</a:t>
                      </a:r>
                      <a:r>
                        <a:rPr sz="1150" b="0" spc="180" dirty="0">
                          <a:solidFill>
                            <a:srgbClr val="231F20"/>
                          </a:solidFill>
                          <a:latin typeface="Aktiv Grotesk Light"/>
                          <a:cs typeface="Aktiv Grotesk Light"/>
                        </a:rPr>
                        <a:t> </a:t>
                      </a:r>
                      <a:r>
                        <a:rPr sz="1150" b="0" spc="10" dirty="0">
                          <a:solidFill>
                            <a:srgbClr val="231F20"/>
                          </a:solidFill>
                          <a:latin typeface="Aktiv Grotesk Light"/>
                          <a:cs typeface="Aktiv Grotesk Light"/>
                        </a:rPr>
                        <a:t>and</a:t>
                      </a:r>
                      <a:r>
                        <a:rPr sz="1150" b="0" spc="180" dirty="0">
                          <a:solidFill>
                            <a:srgbClr val="231F20"/>
                          </a:solidFill>
                          <a:latin typeface="Aktiv Grotesk Light"/>
                          <a:cs typeface="Aktiv Grotesk Light"/>
                        </a:rPr>
                        <a:t> </a:t>
                      </a:r>
                      <a:r>
                        <a:rPr sz="1150" b="0" spc="-10" dirty="0">
                          <a:solidFill>
                            <a:srgbClr val="231F20"/>
                          </a:solidFill>
                          <a:latin typeface="Aktiv Grotesk Light"/>
                          <a:cs typeface="Aktiv Grotesk Light"/>
                        </a:rPr>
                        <a:t>disturbance</a:t>
                      </a:r>
                      <a:endParaRPr sz="1150">
                        <a:latin typeface="Aktiv Grotesk Light"/>
                        <a:cs typeface="Aktiv Grotesk Light"/>
                      </a:endParaRPr>
                    </a:p>
                  </a:txBody>
                  <a:tcPr marL="0" marR="0" marT="27305" marB="0"/>
                </a:tc>
                <a:tc>
                  <a:txBody>
                    <a:bodyPr/>
                    <a:lstStyle/>
                    <a:p>
                      <a:pPr marL="187325">
                        <a:lnSpc>
                          <a:spcPct val="100000"/>
                        </a:lnSpc>
                        <a:spcBef>
                          <a:spcPts val="215"/>
                        </a:spcBef>
                      </a:pPr>
                      <a:r>
                        <a:rPr sz="1150" b="0" spc="5" dirty="0">
                          <a:solidFill>
                            <a:srgbClr val="231F20"/>
                          </a:solidFill>
                          <a:latin typeface="Aktiv Grotesk Light"/>
                          <a:cs typeface="Aktiv Grotesk Light"/>
                        </a:rPr>
                        <a:t>✓</a:t>
                      </a:r>
                      <a:endParaRPr sz="1150">
                        <a:latin typeface="Aktiv Grotesk Light"/>
                        <a:cs typeface="Aktiv Grotesk Light"/>
                      </a:endParaRPr>
                    </a:p>
                  </a:txBody>
                  <a:tcPr marL="0" marR="0" marT="27305" marB="0"/>
                </a:tc>
                <a:tc>
                  <a:txBody>
                    <a:bodyPr/>
                    <a:lstStyle/>
                    <a:p>
                      <a:pPr marL="176530">
                        <a:lnSpc>
                          <a:spcPct val="100000"/>
                        </a:lnSpc>
                        <a:spcBef>
                          <a:spcPts val="215"/>
                        </a:spcBef>
                      </a:pPr>
                      <a:r>
                        <a:rPr sz="1150" b="0" spc="5" dirty="0">
                          <a:solidFill>
                            <a:srgbClr val="231F20"/>
                          </a:solidFill>
                          <a:latin typeface="Aktiv Grotesk Light"/>
                          <a:cs typeface="Aktiv Grotesk Light"/>
                        </a:rPr>
                        <a:t>✓</a:t>
                      </a:r>
                      <a:endParaRPr sz="1150">
                        <a:latin typeface="Aktiv Grotesk Light"/>
                        <a:cs typeface="Aktiv Grotesk Light"/>
                      </a:endParaRPr>
                    </a:p>
                  </a:txBody>
                  <a:tcPr marL="0" marR="0" marT="27305" marB="0"/>
                </a:tc>
                <a:extLst>
                  <a:ext uri="{0D108BD9-81ED-4DB2-BD59-A6C34878D82A}">
                    <a16:rowId xmlns:a16="http://schemas.microsoft.com/office/drawing/2014/main" val="10010"/>
                  </a:ext>
                </a:extLst>
              </a:tr>
              <a:tr h="285115">
                <a:tc>
                  <a:txBody>
                    <a:bodyPr/>
                    <a:lstStyle/>
                    <a:p>
                      <a:pPr marR="195580" algn="r">
                        <a:lnSpc>
                          <a:spcPct val="100000"/>
                        </a:lnSpc>
                        <a:spcBef>
                          <a:spcPts val="215"/>
                        </a:spcBef>
                      </a:pPr>
                      <a:r>
                        <a:rPr sz="1150" b="0" spc="10" dirty="0">
                          <a:solidFill>
                            <a:srgbClr val="231F20"/>
                          </a:solidFill>
                          <a:latin typeface="Aktiv Grotesk Light"/>
                          <a:cs typeface="Aktiv Grotesk Light"/>
                        </a:rPr>
                        <a:t>Dispersal</a:t>
                      </a:r>
                      <a:r>
                        <a:rPr sz="1150" b="0" spc="180" dirty="0">
                          <a:solidFill>
                            <a:srgbClr val="231F20"/>
                          </a:solidFill>
                          <a:latin typeface="Aktiv Grotesk Light"/>
                          <a:cs typeface="Aktiv Grotesk Light"/>
                        </a:rPr>
                        <a:t> </a:t>
                      </a:r>
                      <a:r>
                        <a:rPr sz="1150" b="0" spc="10" dirty="0">
                          <a:solidFill>
                            <a:srgbClr val="231F20"/>
                          </a:solidFill>
                          <a:latin typeface="Aktiv Grotesk Light"/>
                          <a:cs typeface="Aktiv Grotesk Light"/>
                        </a:rPr>
                        <a:t>and</a:t>
                      </a:r>
                      <a:r>
                        <a:rPr sz="1150" b="0" spc="180" dirty="0">
                          <a:solidFill>
                            <a:srgbClr val="231F20"/>
                          </a:solidFill>
                          <a:latin typeface="Aktiv Grotesk Light"/>
                          <a:cs typeface="Aktiv Grotesk Light"/>
                        </a:rPr>
                        <a:t> </a:t>
                      </a:r>
                      <a:r>
                        <a:rPr sz="1150" b="0" spc="-10" dirty="0">
                          <a:solidFill>
                            <a:srgbClr val="231F20"/>
                          </a:solidFill>
                          <a:latin typeface="Aktiv Grotesk Light"/>
                          <a:cs typeface="Aktiv Grotesk Light"/>
                        </a:rPr>
                        <a:t>colonization</a:t>
                      </a:r>
                      <a:endParaRPr sz="1150">
                        <a:latin typeface="Aktiv Grotesk Light"/>
                        <a:cs typeface="Aktiv Grotesk Light"/>
                      </a:endParaRPr>
                    </a:p>
                  </a:txBody>
                  <a:tcPr marL="0" marR="0" marT="27305" marB="0">
                    <a:lnB w="19050">
                      <a:solidFill>
                        <a:srgbClr val="99C6CB"/>
                      </a:solidFill>
                      <a:prstDash val="solid"/>
                    </a:lnB>
                  </a:tcPr>
                </a:tc>
                <a:tc>
                  <a:txBody>
                    <a:bodyPr/>
                    <a:lstStyle/>
                    <a:p>
                      <a:pPr marL="187325">
                        <a:lnSpc>
                          <a:spcPct val="100000"/>
                        </a:lnSpc>
                        <a:spcBef>
                          <a:spcPts val="215"/>
                        </a:spcBef>
                      </a:pPr>
                      <a:r>
                        <a:rPr sz="1150" b="0" spc="5" dirty="0">
                          <a:solidFill>
                            <a:srgbClr val="231F20"/>
                          </a:solidFill>
                          <a:latin typeface="Aktiv Grotesk Light"/>
                          <a:cs typeface="Aktiv Grotesk Light"/>
                        </a:rPr>
                        <a:t>✓</a:t>
                      </a:r>
                      <a:endParaRPr sz="1150">
                        <a:latin typeface="Aktiv Grotesk Light"/>
                        <a:cs typeface="Aktiv Grotesk Light"/>
                      </a:endParaRPr>
                    </a:p>
                  </a:txBody>
                  <a:tcPr marL="0" marR="0" marT="27305" marB="0">
                    <a:lnB w="19050">
                      <a:solidFill>
                        <a:srgbClr val="99C6CB"/>
                      </a:solidFill>
                      <a:prstDash val="solid"/>
                    </a:lnB>
                  </a:tcPr>
                </a:tc>
                <a:tc>
                  <a:txBody>
                    <a:bodyPr/>
                    <a:lstStyle/>
                    <a:p>
                      <a:pPr marL="176530">
                        <a:lnSpc>
                          <a:spcPct val="100000"/>
                        </a:lnSpc>
                        <a:spcBef>
                          <a:spcPts val="215"/>
                        </a:spcBef>
                      </a:pPr>
                      <a:r>
                        <a:rPr sz="1150" b="0" spc="5" dirty="0">
                          <a:solidFill>
                            <a:srgbClr val="231F20"/>
                          </a:solidFill>
                          <a:latin typeface="Aktiv Grotesk Light"/>
                          <a:cs typeface="Aktiv Grotesk Light"/>
                        </a:rPr>
                        <a:t>✓</a:t>
                      </a:r>
                      <a:endParaRPr sz="1150" dirty="0">
                        <a:latin typeface="Aktiv Grotesk Light"/>
                        <a:cs typeface="Aktiv Grotesk Light"/>
                      </a:endParaRPr>
                    </a:p>
                  </a:txBody>
                  <a:tcPr marL="0" marR="0" marT="27305" marB="0">
                    <a:lnB w="19050">
                      <a:solidFill>
                        <a:srgbClr val="99C6CB"/>
                      </a:solidFill>
                      <a:prstDash val="solid"/>
                    </a:lnB>
                  </a:tcPr>
                </a:tc>
                <a:extLst>
                  <a:ext uri="{0D108BD9-81ED-4DB2-BD59-A6C34878D82A}">
                    <a16:rowId xmlns:a16="http://schemas.microsoft.com/office/drawing/2014/main" val="10011"/>
                  </a:ext>
                </a:extLst>
              </a:tr>
            </a:tbl>
          </a:graphicData>
        </a:graphic>
      </p:graphicFrame>
      <p:sp>
        <p:nvSpPr>
          <p:cNvPr id="3" name="Title 2"/>
          <p:cNvSpPr>
            <a:spLocks noGrp="1"/>
          </p:cNvSpPr>
          <p:nvPr>
            <p:ph type="title"/>
          </p:nvPr>
        </p:nvSpPr>
        <p:spPr>
          <a:xfrm>
            <a:off x="0" y="0"/>
            <a:ext cx="12192000" cy="369332"/>
          </a:xfrm>
        </p:spPr>
        <p:txBody>
          <a:bodyPr/>
          <a:lstStyle/>
          <a:p>
            <a:r>
              <a:rPr lang="en-US" b="1" dirty="0"/>
              <a:t>TABLE 4.3 </a:t>
            </a:r>
            <a:r>
              <a:rPr lang="en-US" dirty="0"/>
              <a:t>Evolutionary and ecological processes that </a:t>
            </a:r>
            <a:r>
              <a:rPr lang="en-IN" dirty="0"/>
              <a:t>control changes in biodiversity</a:t>
            </a:r>
          </a:p>
        </p:txBody>
      </p:sp>
    </p:spTree>
    <p:extLst>
      <p:ext uri="{BB962C8B-B14F-4D97-AF65-F5344CB8AC3E}">
        <p14:creationId xmlns:p14="http://schemas.microsoft.com/office/powerpoint/2010/main" val="19674122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0"/>
            <a:ext cx="12192000" cy="369332"/>
          </a:xfrm>
        </p:spPr>
        <p:txBody>
          <a:bodyPr/>
          <a:lstStyle/>
          <a:p>
            <a:r>
              <a:rPr lang="en-US" b="1" dirty="0"/>
              <a:t>Figure 4.1 </a:t>
            </a:r>
            <a:r>
              <a:rPr lang="en-US" dirty="0"/>
              <a:t>A geological and ecological history of life on Earth, starting with the formation of the planet some 4.6 billion years ago.</a:t>
            </a:r>
            <a:endParaRPr lang="en-IN" dirty="0"/>
          </a:p>
        </p:txBody>
      </p:sp>
      <p:pic>
        <p:nvPicPr>
          <p:cNvPr id="2" name="Picture 1" descr="An illustrative table shows a geologic history of the life on earth. The column headings are, era, period, onset, major physical changes on earth, and major events in the history of life. The row entries are as follows. Row 1: Cenozoic, Mesozoic, Paleozoic, and Precambrian. Row 2: Quaternary; Tertiary, Cretaceous; Jurassic; and Triassic, Permian; Carboniferous; Devonian; Silurian; Ordovician; and Cambrian, and Ediacaran; Proterozoic; Archean; Hadean, row 3: 2.6 mya; 65.5 mya, 145.5mya; 201.6 mya; 251.0 mya, 299 mya; 359 mya; 416 mya; 444 mya; 488 mya; 542 mya, 635 mya; 2.5 bya; 3.6 bya' 4.6 bya. Row 4: Cold/dry climate; repeated glaciations; Continents near current positions; climate cools, Laurasian continents attached to one another; Gondwana begins to drift apart; meteorite strikes near current Yucatán Peninsula at end of period; Two large continents form: Laurasia (north) and Gondwana (south); climate warm; Pangaea begins to drift apart; hot/humid climate, O2 levels 50% higher than present; by end of period continents aggregate to form Pangaea, and O2 levels drop rapidly; Climate cools; marked latitudinal climate gradients; Continents collide at end of period; giant meteorite probably strikes Earth; Sea levels rise; two large land masses emerge; hot/humid climate; Massive glaciations; sea level drops 50 meters; Atmospheric O2 levels approach current levels, Climactic shift from icehouse to greenhouse conditions; changes in ocean chemistry; Atmospheric O2 levels increase from negligible to about 18%; “snowball Earth” from about 750 to 580 mya; Earth accumulates more atmosphere (still almost no O2); meteorite impacts greatly reduced; Formation of Earth; cooling of Earth’s surface; atmosphere contains almost no free O2; oceans form; Earth under almost continuous bombardment from meteorites. Row 5: Humans evolve; many large mammals become extinct; Diversification of birds, mammals, flowering plants, and insects, Dinosaurs continue to diversify; mass extinction at end of period, 76% of species lost; Dinosaurs dominate; radiation of ray-finned fishes; first fossils of flowering plants; Dinosaurs evolve and radiate; origin of mammals; cone-bearing plants or gymnosperms dominate landscape; mass extinction at end of period, 80% of species lost, Radiation of reptiles; origin of most modern groups of insects; mass extinction at end of period equals 96% of species lost; First seed plants appear; vast forests of vascular plants form; reptiles appear; amphibians dominate; Jawed fishes diversify; first insects and amphibians; mass extinction at end of period, 75% of species lost; Jawless fishes diversify; first ray-finned fishes; vascular plants form and invade land; Marine algae abundant; colonization of land by diverse fungi, plants, and animals; mass extinction at end of period, 86% of species lost; Rapid diversification of multicellular animals, Cambrian explosion, Diverse algae and soft-bodied metazoans, animals with multiple cell types appear; Origin of photosynthesis, multicellular organisms, and eukaryotes; Origin of life; prokaryotic cells appear; Life not yet present.&#10;" title="Figure 4.1 A geological and ecological history of life on Earth, starting with the formation of the planet some 4.6 billion years ago."/>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61691" y="524073"/>
            <a:ext cx="4668619" cy="5991275"/>
          </a:xfrm>
          <a:prstGeom prst="rect">
            <a:avLst/>
          </a:prstGeom>
        </p:spPr>
      </p:pic>
    </p:spTree>
    <p:extLst>
      <p:ext uri="{BB962C8B-B14F-4D97-AF65-F5344CB8AC3E}">
        <p14:creationId xmlns:p14="http://schemas.microsoft.com/office/powerpoint/2010/main" val="4214118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0"/>
            <a:ext cx="12192000" cy="369332"/>
          </a:xfrm>
        </p:spPr>
        <p:txBody>
          <a:bodyPr/>
          <a:lstStyle/>
          <a:p>
            <a:r>
              <a:rPr lang="en-US" b="1" dirty="0"/>
              <a:t>Figure 4.2 </a:t>
            </a:r>
            <a:r>
              <a:rPr lang="en-US" dirty="0"/>
              <a:t>The diversity of marine animal families through geologic time, as measured in the fossil record. </a:t>
            </a:r>
            <a:endParaRPr lang="en-IN" dirty="0"/>
          </a:p>
        </p:txBody>
      </p:sp>
      <p:pic>
        <p:nvPicPr>
          <p:cNvPr id="2" name="Picture 1" descr="A time line shows the number of marine animal families through geologic time. In the Paleozoic era, between Ordovician and Silurian there are around 100 families, 300 Brachiopods, and 450 Trilobites. They undergo a major mass extinction. Ordovician consists of 57% of animal genera, 86% of species. The Devonian consists of Tabulate corals in 300 numbers, Trilobites, 550, Jawless fishes 800. Devonian consists of 35% of animal genera, 75% of species. Permian consists of 100 Rugose horn corals, 350 Crinoids, and 650 Acanthodians. Permian consists of 56% of animal genera, 96% of species. Triassic consists of 500 Gastropods, 600 Ammonoids, and 800 Marine reptiles. Triassic consists of 47% of animal genera, 80% of species. Cretaceous consists of 150 Rudist bivalves, 400 Diatoms, and 700 Marine reptiles. Cretaceous consists of 40% of animal genera, 76 % of species.&#10;" title="Figure 4.2 The diversity of marine animal families through geologic time, as measured in the fossil record. "/>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34392" y="573483"/>
            <a:ext cx="7923216" cy="5711035"/>
          </a:xfrm>
          <a:prstGeom prst="rect">
            <a:avLst/>
          </a:prstGeom>
        </p:spPr>
      </p:pic>
    </p:spTree>
    <p:extLst>
      <p:ext uri="{BB962C8B-B14F-4D97-AF65-F5344CB8AC3E}">
        <p14:creationId xmlns:p14="http://schemas.microsoft.com/office/powerpoint/2010/main" val="23285071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0"/>
            <a:ext cx="12192000" cy="646331"/>
          </a:xfrm>
        </p:spPr>
        <p:txBody>
          <a:bodyPr/>
          <a:lstStyle/>
          <a:p>
            <a:r>
              <a:rPr lang="en-US" b="1" dirty="0"/>
              <a:t>Figure 4.3 </a:t>
            </a:r>
            <a:r>
              <a:rPr lang="en-US" dirty="0"/>
              <a:t>(A) About 2.16 million eukaryotic species have now been identified and described by scientists. The majority of these are eukaryotic animals and plants. </a:t>
            </a:r>
          </a:p>
        </p:txBody>
      </p:sp>
      <p:pic>
        <p:nvPicPr>
          <p:cNvPr id="2" name="Picture 1" descr="A bar graph and a table show the number of eukaryotic species. A. The bar graph plotted shows the number of species already described. All groups:  2,161,755. Major groups: Invertebrates, 1,521,459. Plants, 424,335. Fungi and protists, 141,541. Vertebrates, 74,420. Specific groups: Insects, 1,053,578. Flowering plants, 369,000. Mushrooms, 120,000. Mollusks, 113,813. Arachnids, 110,615. Crustaceans, 80,122. Fishes, 36,367. Mosses, 21,925. Lichens, 17,000. Green algae, 12,929. Ferns and allies, 11,800. Reptiles, 11,733. Birds, 11,188. Amphibians, 8,536. Red algae, 7,568. Mammals, 6,596. Corals, 5,574. Brown algae, 4,541. Gymnosperms, 1,113. B. Number of species that may exist (described and undescribed). Following is the approximate data in the format species: Kingdom, number of species (ocean), number of species (terrestrial), and number of species (total). Animals: 2,150,000; 5,620,000; 7,770,000. Chromists: 7400; 20,100; 27,500. Fungi: 5320; 605,680; 611,000. Plants: 16,600; 281,400; 298,000. Protozoa: 36,400; 0; 36,400.&#10;" title="Figure 4.3 (A) About 2.16 million eukaryotic species have now been identified and described by scientists. The majority of these are eukaryotic animals and plants. "/>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29180" y="745801"/>
            <a:ext cx="5133638" cy="5781690"/>
          </a:xfrm>
          <a:prstGeom prst="rect">
            <a:avLst/>
          </a:prstGeom>
        </p:spPr>
      </p:pic>
    </p:spTree>
    <p:extLst>
      <p:ext uri="{BB962C8B-B14F-4D97-AF65-F5344CB8AC3E}">
        <p14:creationId xmlns:p14="http://schemas.microsoft.com/office/powerpoint/2010/main" val="32873595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6</a:t>
            </a:r>
            <a:endParaRPr lang="en-IN" dirty="0"/>
          </a:p>
        </p:txBody>
      </p:sp>
      <p:pic>
        <p:nvPicPr>
          <p:cNvPr id="2" name="Picture 1" descr="A photo shows bunches of white deep sea tube worms with red tips.&#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83407" y="995374"/>
            <a:ext cx="8425186" cy="4867253"/>
          </a:xfrm>
          <a:prstGeom prst="rect">
            <a:avLst/>
          </a:prstGeom>
        </p:spPr>
      </p:pic>
    </p:spTree>
    <p:extLst>
      <p:ext uri="{BB962C8B-B14F-4D97-AF65-F5344CB8AC3E}">
        <p14:creationId xmlns:p14="http://schemas.microsoft.com/office/powerpoint/2010/main" val="13185686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7</a:t>
            </a:r>
            <a:endParaRPr lang="en-IN" dirty="0"/>
          </a:p>
        </p:txBody>
      </p:sp>
      <p:pic>
        <p:nvPicPr>
          <p:cNvPr id="2" name="Picture 1" descr="A photo shows a deep sea diver at the bed of the ocean looking at a huge fish with a steel texture on the outsid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7019" y="931563"/>
            <a:ext cx="8077963" cy="4994875"/>
          </a:xfrm>
          <a:prstGeom prst="rect">
            <a:avLst/>
          </a:prstGeom>
        </p:spPr>
      </p:pic>
    </p:spTree>
    <p:extLst>
      <p:ext uri="{BB962C8B-B14F-4D97-AF65-F5344CB8AC3E}">
        <p14:creationId xmlns:p14="http://schemas.microsoft.com/office/powerpoint/2010/main" val="6760362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0"/>
            <a:ext cx="12192000" cy="369332"/>
          </a:xfrm>
        </p:spPr>
        <p:txBody>
          <a:bodyPr/>
          <a:lstStyle/>
          <a:p>
            <a:r>
              <a:rPr lang="en-US" b="1" dirty="0"/>
              <a:t>Figure 4.4 </a:t>
            </a:r>
            <a:r>
              <a:rPr lang="en-US" dirty="0"/>
              <a:t>Predicting the global number of species of animals from their higher taxonomy. </a:t>
            </a:r>
          </a:p>
        </p:txBody>
      </p:sp>
      <p:pic>
        <p:nvPicPr>
          <p:cNvPr id="2" name="Picture 1" descr="Three graphs A, B, and C show the number of taxa for phylum, genus, and higher taxonomy. Graph A shows an irregular fluctuating rising curve from 15 taxa in 1750, to 30 taxa in 1950. In the center it is orange, with an outer yellow layer which has a green outline to it. Graph B shows a smooth curve rising from 10,000 taxa in 1750 to 90,000 taxa in 1950. Graph C shows the taxonomic levels of various levels against log 10 times log 10. Level 1: phylum, level2: class, level 3: order, level 4: family, level 5: genus, and level 6: species. &#10;" title="Figure 4.4 Predicting the global number of species of animals from their higher taxonomy. "/>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3294" y="1869508"/>
            <a:ext cx="9645413" cy="3118985"/>
          </a:xfrm>
          <a:prstGeom prst="rect">
            <a:avLst/>
          </a:prstGeom>
        </p:spPr>
      </p:pic>
    </p:spTree>
    <p:extLst>
      <p:ext uri="{BB962C8B-B14F-4D97-AF65-F5344CB8AC3E}">
        <p14:creationId xmlns:p14="http://schemas.microsoft.com/office/powerpoint/2010/main" val="33166340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9</a:t>
            </a:r>
            <a:endParaRPr lang="en-IN" dirty="0"/>
          </a:p>
        </p:txBody>
      </p:sp>
      <p:pic>
        <p:nvPicPr>
          <p:cNvPr id="2" name="Picture 1" descr="An illustrative human body, half with a front view and other half back view is shown marked with different bacteria at different parts of the body. The Actinobacteria Corynebacteriaceae is found in Glabella, Alar crease, External auditory canal, Nare, Manubrium, Axillary vault, Volar forearm, Hypothenar palm, Interdigital web space, Inguinal crease, Umbilicus, Toe web space, Retroauricular crease, Occiput, Buttock, Gluteal crease, Popliteal fossa, and Plantar heel. The Actinobacteria Propionibacteriaceae is present in, Glabella, Alar crease, External auditory canal, Nare, Manubrium, Volar forearm, Hypothenar palm, Interdigital web space, Retroauricular crease, Occiput, back, Buttock, and Gluteal crease. The actinobacteria Micrococcaceae is present in, Toe web space. Other Actinobacteria are present in, Glabella, Alar crease, External auditory canal, Nare, Manubrium, Hypothenar palm, Interdigital web space, Plantar heel, back, Occiput, and Retroauricular crease. The Bacteroidetes are found in, Axillary vault, Antecubital fossa, Volar forearm, Hypothenar palm, Interdigital web space, Plantar heel, Popliteal fossa, Buttock, back, and Occiput. Cyanobacteria Firmicutes are, Glabella, External auditory canal, Manubrium. Other firmicutes are found in, Axillary vault, Volar forearm, Hypothenar palm, Interdigital web space, Gluteal crease, and Buttock. Staphylococcaceae is present in, Manubrium, Antecubital fossa, Volar forearm, Hypothenar palm, Interdigital web space, Inguinal crease, Toe web space, Plantar heel, Popliteal fossa, Gluteal crease, Buttock, and Occiput. The Proteobacteria are found in, Plantar heel, Popliteal fossa, Buttock, Back, Occiput, Axillary vault, Antecubital fossa, Volar forearm, Hypothenar palm, and Interdigital web space. Divisions contributing less than 1% are, Axillary vault. Regions Unclassified are, Axillary vault, Volar forearm, and Hypothenar palm.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29142" y="558167"/>
            <a:ext cx="4333716" cy="5965439"/>
          </a:xfrm>
          <a:prstGeom prst="rect">
            <a:avLst/>
          </a:prstGeom>
        </p:spPr>
      </p:pic>
    </p:spTree>
    <p:extLst>
      <p:ext uri="{BB962C8B-B14F-4D97-AF65-F5344CB8AC3E}">
        <p14:creationId xmlns:p14="http://schemas.microsoft.com/office/powerpoint/2010/main" val="1696292372"/>
      </p:ext>
    </p:extLst>
  </p:cSld>
  <p:clrMapOvr>
    <a:masterClrMapping/>
  </p:clrMapOvr>
</p:sld>
</file>

<file path=ppt/theme/theme1.xml><?xml version="1.0" encoding="utf-8"?>
<a:theme xmlns:a="http://schemas.openxmlformats.org/drawingml/2006/main" name="Text Content Template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xford Template 2020-05-05" id="{B78F6A64-C076-4E15-90E5-9A59F0E29698}" vid="{18DFF3BF-7F46-4B14-BD35-A03A29764567}"/>
    </a:ext>
  </a:extLst>
</a:theme>
</file>

<file path=ppt/theme/theme2.xml><?xml version="1.0" encoding="utf-8"?>
<a:theme xmlns:a="http://schemas.openxmlformats.org/drawingml/2006/main" name="Figure-Only Template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xford Template 2020-05-05" id="{B78F6A64-C076-4E15-90E5-9A59F0E29698}" vid="{18DFF3BF-7F46-4B14-BD35-A03A29764567}"/>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8900F5E31C89A48940A57403082843D" ma:contentTypeVersion="21" ma:contentTypeDescription="Create a new document." ma:contentTypeScope="" ma:versionID="e01f1bea4eea15a4ab808c7b93f055c4">
  <xsd:schema xmlns:xsd="http://www.w3.org/2001/XMLSchema" xmlns:xs="http://www.w3.org/2001/XMLSchema" xmlns:p="http://schemas.microsoft.com/office/2006/metadata/properties" xmlns:ns1="http://schemas.microsoft.com/sharepoint/v3" xmlns:ns2="37b7e42e-eaac-4c0c-b7ab-65d932e301c3" xmlns:ns3="7c20e60f-09c9-4b20-a5fa-550b7d980542" targetNamespace="http://schemas.microsoft.com/office/2006/metadata/properties" ma:root="true" ma:fieldsID="28466d567d11318e3f496e19d5c5c29c" ns1:_="" ns2:_="" ns3:_="">
    <xsd:import namespace="http://schemas.microsoft.com/sharepoint/v3"/>
    <xsd:import namespace="37b7e42e-eaac-4c0c-b7ab-65d932e301c3"/>
    <xsd:import namespace="7c20e60f-09c9-4b20-a5fa-550b7d980542"/>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LengthInSeconds"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2:ForpracticeorgradableforLMS_x003f_" minOccurs="0"/>
                <xsd:element ref="ns2:MediaServiceObjectDetectorVersions" minOccurs="0"/>
                <xsd:element ref="ns2:MediaServiceLocation" minOccurs="0"/>
                <xsd:element ref="ns1:_ip_UnifiedCompliancePolicyProperties" minOccurs="0"/>
                <xsd:element ref="ns1:_ip_UnifiedCompliancePolicyUIAction" minOccurs="0"/>
                <xsd:element ref="ns2:CanthisbeconvertedbyStraive" minOccurs="0"/>
                <xsd:element ref="ns2:Date" minOccurs="0"/>
                <xsd:element ref="ns2:MediaServiceSearchProperties" minOccurs="0"/>
                <xsd:element ref="ns2:LearnosityQuestionTypeCategor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3" nillable="true" ma:displayName="Unified Compliance Policy Properties" ma:hidden="true" ma:internalName="_ip_UnifiedCompliancePolicyProperties">
      <xsd:simpleType>
        <xsd:restriction base="dms:Note"/>
      </xsd:simpleType>
    </xsd:element>
    <xsd:element name="_ip_UnifiedCompliancePolicyUIAction" ma:index="24"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7b7e42e-eaac-4c0c-b7ab-65d932e301c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internalName="MediaServiceDateTaken" ma:readOnly="true">
      <xsd:simpleType>
        <xsd:restriction base="dms:Text"/>
      </xsd:simpleType>
    </xsd:element>
    <xsd:element name="MediaLengthInSeconds" ma:index="13" nillable="true" ma:displayName="MediaLengthInSeconds" ma:hidden="true" ma:internalName="MediaLengthInSeconds" ma:readOnly="true">
      <xsd:simpleType>
        <xsd:restriction base="dms:Unknown"/>
      </xsd:simpleType>
    </xsd:element>
    <xsd:element name="lcf76f155ced4ddcb4097134ff3c332f" ma:index="15" nillable="true" ma:taxonomy="true" ma:internalName="lcf76f155ced4ddcb4097134ff3c332f" ma:taxonomyFieldName="MediaServiceImageTags" ma:displayName="Image Tags" ma:readOnly="false" ma:fieldId="{5cf76f15-5ced-4ddc-b409-7134ff3c332f}" ma:taxonomyMulti="true" ma:sspId="ff217fd5-6bb5-4de3-bf71-ef5eb62cb525" ma:termSetId="09814cd3-568e-fe90-9814-8d621ff8fb84" ma:anchorId="fba54fb3-c3e1-fe81-a776-ca4b69148c4d" ma:open="true" ma:isKeyword="false">
      <xsd:complexType>
        <xsd:sequence>
          <xsd:element ref="pc:Terms" minOccurs="0" maxOccurs="1"/>
        </xsd:sequence>
      </xsd:complexType>
    </xsd:element>
    <xsd:element name="MediaServiceOCR" ma:index="17" nillable="true" ma:displayName="Extracted Text" ma:internalName="MediaServiceOCR" ma:readOnly="true">
      <xsd:simpleType>
        <xsd:restriction base="dms:Note">
          <xsd:maxLength value="255"/>
        </xsd:restrictio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ForpracticeorgradableforLMS_x003f_" ma:index="20" nillable="true" ma:displayName="For practice or gradable for LMS?" ma:format="Dropdown" ma:internalName="ForpracticeorgradableforLMS_x003f_">
      <xsd:simpleType>
        <xsd:restriction base="dms:Choice">
          <xsd:enumeration value="For Practice"/>
          <xsd:enumeration value="For Grading"/>
          <xsd:enumeration value="For Practice OR Grading"/>
        </xsd:restriction>
      </xsd:simpleType>
    </xsd:element>
    <xsd:element name="MediaServiceObjectDetectorVersions" ma:index="21" nillable="true" ma:displayName="MediaServiceObjectDetectorVersions" ma:hidden="true" ma:indexed="true" ma:internalName="MediaServiceObjectDetectorVersions" ma:readOnly="true">
      <xsd:simpleType>
        <xsd:restriction base="dms:Text"/>
      </xsd:simpleType>
    </xsd:element>
    <xsd:element name="MediaServiceLocation" ma:index="22" nillable="true" ma:displayName="Location" ma:indexed="true" ma:internalName="MediaServiceLocation" ma:readOnly="true">
      <xsd:simpleType>
        <xsd:restriction base="dms:Text"/>
      </xsd:simpleType>
    </xsd:element>
    <xsd:element name="CanthisbeconvertedbyStraive" ma:index="25" nillable="true" ma:displayName="Can be converted by Straive" ma:default="No" ma:format="Dropdown" ma:internalName="CanthisbeconvertedbyStraive">
      <xsd:simpleType>
        <xsd:restriction base="dms:Choice">
          <xsd:enumeration value="Yes"/>
          <xsd:enumeration value="No"/>
        </xsd:restriction>
      </xsd:simpleType>
    </xsd:element>
    <xsd:element name="Date" ma:index="26" nillable="true" ma:displayName="Date" ma:format="DateOnly" ma:internalName="Date">
      <xsd:simpleType>
        <xsd:restriction base="dms:DateTime"/>
      </xsd:simpleType>
    </xsd:element>
    <xsd:element name="MediaServiceSearchProperties" ma:index="27" nillable="true" ma:displayName="MediaServiceSearchProperties" ma:hidden="true" ma:internalName="MediaServiceSearchProperties" ma:readOnly="true">
      <xsd:simpleType>
        <xsd:restriction base="dms:Note"/>
      </xsd:simpleType>
    </xsd:element>
    <xsd:element name="LearnosityQuestionTypeCategory" ma:index="28" nillable="true" ma:displayName="Learnosity Question Type Category" ma:description="Category/Grouping as per Learnosity documentation here: https://authorguide.learnosity.com/hc/en-us/categories/360000074917-Question-Types" ma:format="Dropdown" ma:internalName="LearnosityQuestionTypeCategory">
      <xsd:complexType>
        <xsd:complexContent>
          <xsd:extension base="dms:MultiChoice">
            <xsd:sequence>
              <xsd:element name="Value" maxOccurs="unbounded" minOccurs="0" nillable="true">
                <xsd:simpleType>
                  <xsd:restriction base="dms:Choice">
                    <xsd:enumeration value="Multiple choice"/>
                    <xsd:enumeration value="Fill in the blanks"/>
                    <xsd:enumeration value="Classify, match &amp; order"/>
                    <xsd:enumeration value="Written &amp; recorded"/>
                    <xsd:enumeration value="Math"/>
                    <xsd:enumeration value="N/A"/>
                    <xsd:enumeration value="Other"/>
                    <xsd:enumeration value="Highlight"/>
                  </xsd:restriction>
                </xsd:simpleType>
              </xsd:element>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7c20e60f-09c9-4b20-a5fa-550b7d980542"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TaxCatchAll" ma:index="16" nillable="true" ma:displayName="Taxonomy Catch All Column" ma:hidden="true" ma:list="{6927d970-8a6b-4b37-beb7-fd1884633f11}" ma:internalName="TaxCatchAll" ma:showField="CatchAllData" ma:web="7c20e60f-09c9-4b20-a5fa-550b7d980542">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CanthisbeconvertedbyStraive xmlns="37b7e42e-eaac-4c0c-b7ab-65d932e301c3">No</CanthisbeconvertedbyStraive>
    <Date xmlns="37b7e42e-eaac-4c0c-b7ab-65d932e301c3" xsi:nil="true"/>
    <TaxCatchAll xmlns="7c20e60f-09c9-4b20-a5fa-550b7d980542" xsi:nil="true"/>
    <_ip_UnifiedCompliancePolicyProperties xmlns="http://schemas.microsoft.com/sharepoint/v3" xsi:nil="true"/>
    <LearnosityQuestionTypeCategory xmlns="37b7e42e-eaac-4c0c-b7ab-65d932e301c3" xsi:nil="true"/>
    <ForpracticeorgradableforLMS_x003f_ xmlns="37b7e42e-eaac-4c0c-b7ab-65d932e301c3" xsi:nil="true"/>
    <lcf76f155ced4ddcb4097134ff3c332f xmlns="37b7e42e-eaac-4c0c-b7ab-65d932e301c3">
      <Terms xmlns="http://schemas.microsoft.com/office/infopath/2007/PartnerControls"/>
    </lcf76f155ced4ddcb4097134ff3c332f>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1C40DD2-BAFC-453E-89A9-C538109DD94D}"/>
</file>

<file path=customXml/itemProps2.xml><?xml version="1.0" encoding="utf-8"?>
<ds:datastoreItem xmlns:ds="http://schemas.openxmlformats.org/officeDocument/2006/customXml" ds:itemID="{2856919D-3723-464B-9967-427A087CBD61}">
  <ds:schemaRefs>
    <ds:schemaRef ds:uri="a6c716b4-9090-4de7-aadc-2aa5f812ad24"/>
    <ds:schemaRef ds:uri="http://schemas.microsoft.com/office/2006/documentManagement/types"/>
    <ds:schemaRef ds:uri="http://schemas.microsoft.com/office/infopath/2007/PartnerControls"/>
    <ds:schemaRef ds:uri="http://purl.org/dc/elements/1.1/"/>
    <ds:schemaRef ds:uri="http://schemas.microsoft.com/office/2006/metadata/properties"/>
    <ds:schemaRef ds:uri="fd39d560-5c7d-4158-98a0-f420f8fdebce"/>
    <ds:schemaRef ds:uri="http://purl.org/dc/terms/"/>
    <ds:schemaRef ds:uri="http://schemas.openxmlformats.org/package/2006/metadata/core-properties"/>
    <ds:schemaRef ds:uri="http://www.w3.org/XML/1998/namespace"/>
    <ds:schemaRef ds:uri="http://purl.org/dc/dcmitype/"/>
  </ds:schemaRefs>
</ds:datastoreItem>
</file>

<file path=customXml/itemProps3.xml><?xml version="1.0" encoding="utf-8"?>
<ds:datastoreItem xmlns:ds="http://schemas.openxmlformats.org/officeDocument/2006/customXml" ds:itemID="{6B57C1AB-C2BF-4446-AECB-681D5785527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Oxford Template 2020-05-05</Template>
  <TotalTime>727</TotalTime>
  <Words>2412</Words>
  <Application>Microsoft Office PowerPoint</Application>
  <PresentationFormat>Widescreen</PresentationFormat>
  <Paragraphs>297</Paragraphs>
  <Slides>24</Slides>
  <Notes>24</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24</vt:i4>
      </vt:variant>
    </vt:vector>
  </HeadingPairs>
  <TitlesOfParts>
    <vt:vector size="33" baseType="lpstr">
      <vt:lpstr>MS PGothic</vt:lpstr>
      <vt:lpstr>Aktiv Grotesk Light</vt:lpstr>
      <vt:lpstr>Aktiv Grotesk Medium</vt:lpstr>
      <vt:lpstr>Arial</vt:lpstr>
      <vt:lpstr>Calibri</vt:lpstr>
      <vt:lpstr>STIX Two Text</vt:lpstr>
      <vt:lpstr>Times New Roman</vt:lpstr>
      <vt:lpstr>Text Content Templates</vt:lpstr>
      <vt:lpstr>Figure-Only Templates</vt:lpstr>
      <vt:lpstr>CONSERVATION BIOLOGY</vt:lpstr>
      <vt:lpstr>2</vt:lpstr>
      <vt:lpstr>Figure 4.1 A geological and ecological history of life on Earth, starting with the formation of the planet some 4.6 billion years ago.</vt:lpstr>
      <vt:lpstr>Figure 4.2 The diversity of marine animal families through geologic time, as measured in the fossil record. </vt:lpstr>
      <vt:lpstr>Figure 4.3 (A) About 2.16 million eukaryotic species have now been identified and described by scientists. The majority of these are eukaryotic animals and plants. </vt:lpstr>
      <vt:lpstr>6</vt:lpstr>
      <vt:lpstr>7</vt:lpstr>
      <vt:lpstr>Figure 4.4 Predicting the global number of species of animals from their higher taxonomy. </vt:lpstr>
      <vt:lpstr>9</vt:lpstr>
      <vt:lpstr>Figure 4.5 Realms and biomes. (A) The globe divided into Earth’s major biogeographic realms and terrestrial biomes. (B) Common marine and freshwater biomes.</vt:lpstr>
      <vt:lpstr>Figure 4.6 Terrestrial biomes, which are defined by dominant types of plant communities, change predictably along environmental gradients such as temperature (x axis) and precipitation (y axis). </vt:lpstr>
      <vt:lpstr>TABLE 4.1 Numbers of endemic species of plants, birds, mammals, reptiles, and amphibians in regions that have exceptional degrees of endemisma</vt:lpstr>
      <vt:lpstr>Figure 4.7 Biodiversity is unequally distributed across the planet. </vt:lpstr>
      <vt:lpstr>Figure 4.8 As is true for most groups of organisms, vertebrate animals follow a latitudinal gradient; species richness increases from the poles to the equator. </vt:lpstr>
      <vt:lpstr>TABLE 4.2 Number of native mammal species in selected tropical and temperate countries paired for comparable size</vt:lpstr>
      <vt:lpstr>Figure 4.9 Natural selection can cause organisms to change in several possible ways. In disruptive selection </vt:lpstr>
      <vt:lpstr>Figure 4.10 Examples of evolution by natural selection. </vt:lpstr>
      <vt:lpstr>Figure 4.11 Evolution by genetic drift. In a population of lizards, color morphology is controlled by two alleles, A1 and A2. </vt:lpstr>
      <vt:lpstr>Figure 4.12 Four modes of speciation. Ovals with different colors and outlines represent distinct populations.</vt:lpstr>
      <vt:lpstr>Figure 4.13 An example of allopatric speciation (geographic isolation). </vt:lpstr>
      <vt:lpstr>Figure 4.14 An example of niche partitioning among warblers that search for insects and nest in different parts of the same tree species. Niche partitioning reduces competition for food and reproductive sites, allowing the species to coexist.</vt:lpstr>
      <vt:lpstr>Figure 4.15 Examples of how life history trade-offs allow coexistence and enhance biodiversity. </vt:lpstr>
      <vt:lpstr>Figure 4.16 Island biogeography theory (IBT). IBT predicts that for islands of equal size (A), those farther from a mainland source of species will have lower rates of immigration, I. </vt:lpstr>
      <vt:lpstr>TABLE 4.3 Evolutionary and ecological processes that control changes in biodiversity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Interplay</dc:title>
  <dc:creator>Oxford University Press</dc:creator>
  <cp:lastModifiedBy>MaleappaneSahayaraj Candidassane</cp:lastModifiedBy>
  <cp:revision>124</cp:revision>
  <dcterms:created xsi:type="dcterms:W3CDTF">2021-01-21T20:31:29Z</dcterms:created>
  <dcterms:modified xsi:type="dcterms:W3CDTF">2024-11-22T04:00:06Z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89f61502-7731-4690-a118-333634878cc9_Enabled">
    <vt:lpwstr>true</vt:lpwstr>
  </property>
  <property fmtid="{D5CDD505-2E9C-101B-9397-08002B2CF9AE}" pid="3" name="MSIP_Label_89f61502-7731-4690-a118-333634878cc9_SetDate">
    <vt:lpwstr>2020-04-27T21:10:48Z</vt:lpwstr>
  </property>
  <property fmtid="{D5CDD505-2E9C-101B-9397-08002B2CF9AE}" pid="4" name="MSIP_Label_89f61502-7731-4690-a118-333634878cc9_Method">
    <vt:lpwstr>Standard</vt:lpwstr>
  </property>
  <property fmtid="{D5CDD505-2E9C-101B-9397-08002B2CF9AE}" pid="5" name="MSIP_Label_89f61502-7731-4690-a118-333634878cc9_Name">
    <vt:lpwstr>Internal</vt:lpwstr>
  </property>
  <property fmtid="{D5CDD505-2E9C-101B-9397-08002B2CF9AE}" pid="6" name="MSIP_Label_89f61502-7731-4690-a118-333634878cc9_SiteId">
    <vt:lpwstr>91761b62-4c45-43f5-9f0e-be8ad9b551ff</vt:lpwstr>
  </property>
  <property fmtid="{D5CDD505-2E9C-101B-9397-08002B2CF9AE}" pid="7" name="MSIP_Label_89f61502-7731-4690-a118-333634878cc9_ActionId">
    <vt:lpwstr>69912cf1-8f32-4f1f-9ade-00009ae8a75a</vt:lpwstr>
  </property>
  <property fmtid="{D5CDD505-2E9C-101B-9397-08002B2CF9AE}" pid="8" name="MSIP_Label_89f61502-7731-4690-a118-333634878cc9_ContentBits">
    <vt:lpwstr>0</vt:lpwstr>
  </property>
  <property fmtid="{D5CDD505-2E9C-101B-9397-08002B2CF9AE}" pid="9" name="ContentTypeId">
    <vt:lpwstr>0x010100E8900F5E31C89A48940A57403082843D</vt:lpwstr>
  </property>
</Properties>
</file>